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2"/>
  </p:notesMasterIdLst>
  <p:sldIdLst>
    <p:sldId id="286" r:id="rId5"/>
    <p:sldId id="295" r:id="rId6"/>
    <p:sldId id="310" r:id="rId7"/>
    <p:sldId id="279" r:id="rId8"/>
    <p:sldId id="319" r:id="rId9"/>
    <p:sldId id="315" r:id="rId10"/>
    <p:sldId id="316" r:id="rId11"/>
    <p:sldId id="317" r:id="rId12"/>
    <p:sldId id="332" r:id="rId13"/>
    <p:sldId id="333" r:id="rId14"/>
    <p:sldId id="320" r:id="rId15"/>
    <p:sldId id="334" r:id="rId16"/>
    <p:sldId id="335" r:id="rId17"/>
    <p:sldId id="336" r:id="rId18"/>
    <p:sldId id="337" r:id="rId19"/>
    <p:sldId id="318" r:id="rId20"/>
    <p:sldId id="338" r:id="rId21"/>
    <p:sldId id="339" r:id="rId22"/>
    <p:sldId id="340" r:id="rId23"/>
    <p:sldId id="341" r:id="rId24"/>
    <p:sldId id="321" r:id="rId25"/>
    <p:sldId id="322" r:id="rId26"/>
    <p:sldId id="342" r:id="rId27"/>
    <p:sldId id="343" r:id="rId28"/>
    <p:sldId id="344" r:id="rId29"/>
    <p:sldId id="345" r:id="rId30"/>
    <p:sldId id="346" r:id="rId31"/>
    <p:sldId id="327" r:id="rId32"/>
    <p:sldId id="347" r:id="rId33"/>
    <p:sldId id="348" r:id="rId34"/>
    <p:sldId id="352" r:id="rId35"/>
    <p:sldId id="349" r:id="rId36"/>
    <p:sldId id="351" r:id="rId37"/>
    <p:sldId id="353" r:id="rId38"/>
    <p:sldId id="354" r:id="rId39"/>
    <p:sldId id="350" r:id="rId40"/>
    <p:sldId id="355" r:id="rId4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2C143-437A-D440-A5DD-635457099CE6}" v="417" dt="2022-05-03T11:02:43.13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384"/>
    <p:restoredTop sz="94171"/>
  </p:normalViewPr>
  <p:slideViewPr>
    <p:cSldViewPr snapToGrid="0" snapToObjects="1">
      <p:cViewPr varScale="1">
        <p:scale>
          <a:sx n="108" d="100"/>
          <a:sy n="108" d="100"/>
        </p:scale>
        <p:origin x="9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NER Elizabeth [Rossmoyne Senior High School]" userId="45570fc7-c0a4-4b7f-b0e7-682d9932c05c" providerId="ADAL" clId="{ED82C143-437A-D440-A5DD-635457099CE6}"/>
    <pc:docChg chg="undo custSel addSld delSld modSld sldOrd">
      <pc:chgData name="RAYNER Elizabeth [Rossmoyne Senior High School]" userId="45570fc7-c0a4-4b7f-b0e7-682d9932c05c" providerId="ADAL" clId="{ED82C143-437A-D440-A5DD-635457099CE6}" dt="2022-05-03T11:02:59.703" v="1988" actId="1076"/>
      <pc:docMkLst>
        <pc:docMk/>
      </pc:docMkLst>
      <pc:sldChg chg="modSp mod">
        <pc:chgData name="RAYNER Elizabeth [Rossmoyne Senior High School]" userId="45570fc7-c0a4-4b7f-b0e7-682d9932c05c" providerId="ADAL" clId="{ED82C143-437A-D440-A5DD-635457099CE6}" dt="2022-05-03T05:35:26.944" v="163" actId="207"/>
        <pc:sldMkLst>
          <pc:docMk/>
          <pc:sldMk cId="2541118410" sldId="279"/>
        </pc:sldMkLst>
        <pc:spChg chg="mod">
          <ac:chgData name="RAYNER Elizabeth [Rossmoyne Senior High School]" userId="45570fc7-c0a4-4b7f-b0e7-682d9932c05c" providerId="ADAL" clId="{ED82C143-437A-D440-A5DD-635457099CE6}" dt="2022-05-03T05:35:03.714" v="158"/>
          <ac:spMkLst>
            <pc:docMk/>
            <pc:sldMk cId="2541118410" sldId="279"/>
            <ac:spMk id="3" creationId="{00000000-0000-0000-0000-000000000000}"/>
          </ac:spMkLst>
        </pc:spChg>
        <pc:spChg chg="mod">
          <ac:chgData name="RAYNER Elizabeth [Rossmoyne Senior High School]" userId="45570fc7-c0a4-4b7f-b0e7-682d9932c05c" providerId="ADAL" clId="{ED82C143-437A-D440-A5DD-635457099CE6}" dt="2022-05-03T05:35:26.944" v="163" actId="207"/>
          <ac:spMkLst>
            <pc:docMk/>
            <pc:sldMk cId="2541118410" sldId="279"/>
            <ac:spMk id="4" creationId="{00000000-0000-0000-0000-000000000000}"/>
          </ac:spMkLst>
        </pc:spChg>
        <pc:spChg chg="mod">
          <ac:chgData name="RAYNER Elizabeth [Rossmoyne Senior High School]" userId="45570fc7-c0a4-4b7f-b0e7-682d9932c05c" providerId="ADAL" clId="{ED82C143-437A-D440-A5DD-635457099CE6}" dt="2022-05-03T05:34:49.603" v="155"/>
          <ac:spMkLst>
            <pc:docMk/>
            <pc:sldMk cId="2541118410" sldId="279"/>
            <ac:spMk id="11" creationId="{07B17EDE-58B5-8842-AB7D-926370035CBE}"/>
          </ac:spMkLst>
        </pc:spChg>
      </pc:sldChg>
      <pc:sldChg chg="modSp mod">
        <pc:chgData name="RAYNER Elizabeth [Rossmoyne Senior High School]" userId="45570fc7-c0a4-4b7f-b0e7-682d9932c05c" providerId="ADAL" clId="{ED82C143-437A-D440-A5DD-635457099CE6}" dt="2022-05-03T05:34:34.125" v="153" actId="20577"/>
        <pc:sldMkLst>
          <pc:docMk/>
          <pc:sldMk cId="1241362677" sldId="286"/>
        </pc:sldMkLst>
        <pc:spChg chg="mod">
          <ac:chgData name="RAYNER Elizabeth [Rossmoyne Senior High School]" userId="45570fc7-c0a4-4b7f-b0e7-682d9932c05c" providerId="ADAL" clId="{ED82C143-437A-D440-A5DD-635457099CE6}" dt="2022-05-03T05:34:34.125" v="153" actId="20577"/>
          <ac:spMkLst>
            <pc:docMk/>
            <pc:sldMk cId="1241362677" sldId="286"/>
            <ac:spMk id="3" creationId="{00000000-0000-0000-0000-000000000000}"/>
          </ac:spMkLst>
        </pc:spChg>
      </pc:sldChg>
      <pc:sldChg chg="addSp delSp modSp mod">
        <pc:chgData name="RAYNER Elizabeth [Rossmoyne Senior High School]" userId="45570fc7-c0a4-4b7f-b0e7-682d9932c05c" providerId="ADAL" clId="{ED82C143-437A-D440-A5DD-635457099CE6}" dt="2022-05-03T06:02:59.583" v="400" actId="1076"/>
        <pc:sldMkLst>
          <pc:docMk/>
          <pc:sldMk cId="3203054034" sldId="315"/>
        </pc:sldMkLst>
        <pc:spChg chg="del">
          <ac:chgData name="RAYNER Elizabeth [Rossmoyne Senior High School]" userId="45570fc7-c0a4-4b7f-b0e7-682d9932c05c" providerId="ADAL" clId="{ED82C143-437A-D440-A5DD-635457099CE6}" dt="2022-05-03T06:00:27.977" v="331" actId="478"/>
          <ac:spMkLst>
            <pc:docMk/>
            <pc:sldMk cId="3203054034" sldId="315"/>
            <ac:spMk id="13" creationId="{43F915F8-571E-3C46-96E5-95FB9FE5694C}"/>
          </ac:spMkLst>
        </pc:spChg>
        <pc:spChg chg="add mod">
          <ac:chgData name="RAYNER Elizabeth [Rossmoyne Senior High School]" userId="45570fc7-c0a4-4b7f-b0e7-682d9932c05c" providerId="ADAL" clId="{ED82C143-437A-D440-A5DD-635457099CE6}" dt="2022-05-03T06:01:59.622" v="381" actId="1076"/>
          <ac:spMkLst>
            <pc:docMk/>
            <pc:sldMk cId="3203054034" sldId="315"/>
            <ac:spMk id="14" creationId="{C08ACFDC-E3A6-D343-8C5A-B1162C5D7842}"/>
          </ac:spMkLst>
        </pc:spChg>
        <pc:spChg chg="del">
          <ac:chgData name="RAYNER Elizabeth [Rossmoyne Senior High School]" userId="45570fc7-c0a4-4b7f-b0e7-682d9932c05c" providerId="ADAL" clId="{ED82C143-437A-D440-A5DD-635457099CE6}" dt="2022-05-03T06:00:55.330" v="336" actId="478"/>
          <ac:spMkLst>
            <pc:docMk/>
            <pc:sldMk cId="3203054034" sldId="315"/>
            <ac:spMk id="16" creationId="{C2D09AD4-E982-004C-A7E2-5F0BC475811D}"/>
          </ac:spMkLst>
        </pc:spChg>
        <pc:spChg chg="del">
          <ac:chgData name="RAYNER Elizabeth [Rossmoyne Senior High School]" userId="45570fc7-c0a4-4b7f-b0e7-682d9932c05c" providerId="ADAL" clId="{ED82C143-437A-D440-A5DD-635457099CE6}" dt="2022-05-03T06:00:06.811" v="323" actId="478"/>
          <ac:spMkLst>
            <pc:docMk/>
            <pc:sldMk cId="3203054034" sldId="315"/>
            <ac:spMk id="17" creationId="{C2D09AD4-E982-004C-A7E2-5F0BC475811D}"/>
          </ac:spMkLst>
        </pc:spChg>
        <pc:spChg chg="add mod">
          <ac:chgData name="RAYNER Elizabeth [Rossmoyne Senior High School]" userId="45570fc7-c0a4-4b7f-b0e7-682d9932c05c" providerId="ADAL" clId="{ED82C143-437A-D440-A5DD-635457099CE6}" dt="2022-05-03T06:01:26.943" v="348" actId="1076"/>
          <ac:spMkLst>
            <pc:docMk/>
            <pc:sldMk cId="3203054034" sldId="315"/>
            <ac:spMk id="18" creationId="{B8D72B6F-6B36-1F47-B2C5-30FD4FB5FDA4}"/>
          </ac:spMkLst>
        </pc:spChg>
        <pc:spChg chg="add mod">
          <ac:chgData name="RAYNER Elizabeth [Rossmoyne Senior High School]" userId="45570fc7-c0a4-4b7f-b0e7-682d9932c05c" providerId="ADAL" clId="{ED82C143-437A-D440-A5DD-635457099CE6}" dt="2022-05-03T06:02:59.583" v="400" actId="1076"/>
          <ac:spMkLst>
            <pc:docMk/>
            <pc:sldMk cId="3203054034" sldId="315"/>
            <ac:spMk id="20" creationId="{A1ECFFD1-4429-6442-BEDB-FFFFC649B66F}"/>
          </ac:spMkLst>
        </pc:spChg>
        <pc:picChg chg="add mod">
          <ac:chgData name="RAYNER Elizabeth [Rossmoyne Senior High School]" userId="45570fc7-c0a4-4b7f-b0e7-682d9932c05c" providerId="ADAL" clId="{ED82C143-437A-D440-A5DD-635457099CE6}" dt="2022-05-03T06:01:52.926" v="366" actId="1076"/>
          <ac:picMkLst>
            <pc:docMk/>
            <pc:sldMk cId="3203054034" sldId="315"/>
            <ac:picMk id="15" creationId="{647EADC2-718B-D747-832E-1FD2147E1A36}"/>
          </ac:picMkLst>
        </pc:picChg>
        <pc:picChg chg="add mod">
          <ac:chgData name="RAYNER Elizabeth [Rossmoyne Senior High School]" userId="45570fc7-c0a4-4b7f-b0e7-682d9932c05c" providerId="ADAL" clId="{ED82C143-437A-D440-A5DD-635457099CE6}" dt="2022-05-03T06:02:34.231" v="389" actId="1076"/>
          <ac:picMkLst>
            <pc:docMk/>
            <pc:sldMk cId="3203054034" sldId="315"/>
            <ac:picMk id="19" creationId="{FD8215C0-E349-494C-AAC6-2F155EFCB894}"/>
          </ac:picMkLst>
        </pc:picChg>
        <pc:cxnChg chg="mod">
          <ac:chgData name="RAYNER Elizabeth [Rossmoyne Senior High School]" userId="45570fc7-c0a4-4b7f-b0e7-682d9932c05c" providerId="ADAL" clId="{ED82C143-437A-D440-A5DD-635457099CE6}" dt="2022-05-03T06:01:56.100" v="380" actId="1035"/>
          <ac:cxnSpMkLst>
            <pc:docMk/>
            <pc:sldMk cId="3203054034" sldId="315"/>
            <ac:cxnSpMk id="10" creationId="{00000000-0000-0000-0000-000000000000}"/>
          </ac:cxnSpMkLst>
        </pc:cxnChg>
      </pc:sldChg>
      <pc:sldChg chg="addSp delSp modSp mod">
        <pc:chgData name="RAYNER Elizabeth [Rossmoyne Senior High School]" userId="45570fc7-c0a4-4b7f-b0e7-682d9932c05c" providerId="ADAL" clId="{ED82C143-437A-D440-A5DD-635457099CE6}" dt="2022-05-03T06:05:36.195" v="434" actId="1076"/>
        <pc:sldMkLst>
          <pc:docMk/>
          <pc:sldMk cId="3841743771" sldId="316"/>
        </pc:sldMkLst>
        <pc:spChg chg="del">
          <ac:chgData name="RAYNER Elizabeth [Rossmoyne Senior High School]" userId="45570fc7-c0a4-4b7f-b0e7-682d9932c05c" providerId="ADAL" clId="{ED82C143-437A-D440-A5DD-635457099CE6}" dt="2022-05-03T06:04:19.241" v="413" actId="478"/>
          <ac:spMkLst>
            <pc:docMk/>
            <pc:sldMk cId="3841743771" sldId="316"/>
            <ac:spMk id="14" creationId="{C2D09AD4-E982-004C-A7E2-5F0BC475811D}"/>
          </ac:spMkLst>
        </pc:spChg>
        <pc:spChg chg="del">
          <ac:chgData name="RAYNER Elizabeth [Rossmoyne Senior High School]" userId="45570fc7-c0a4-4b7f-b0e7-682d9932c05c" providerId="ADAL" clId="{ED82C143-437A-D440-A5DD-635457099CE6}" dt="2022-05-03T06:03:39.061" v="401" actId="478"/>
          <ac:spMkLst>
            <pc:docMk/>
            <pc:sldMk cId="3841743771" sldId="316"/>
            <ac:spMk id="15" creationId="{C2D09AD4-E982-004C-A7E2-5F0BC475811D}"/>
          </ac:spMkLst>
        </pc:spChg>
        <pc:spChg chg="del">
          <ac:chgData name="RAYNER Elizabeth [Rossmoyne Senior High School]" userId="45570fc7-c0a4-4b7f-b0e7-682d9932c05c" providerId="ADAL" clId="{ED82C143-437A-D440-A5DD-635457099CE6}" dt="2022-05-03T06:04:07.124" v="412" actId="478"/>
          <ac:spMkLst>
            <pc:docMk/>
            <pc:sldMk cId="3841743771" sldId="316"/>
            <ac:spMk id="17" creationId="{00000000-0000-0000-0000-000000000000}"/>
          </ac:spMkLst>
        </pc:spChg>
        <pc:spChg chg="add mod">
          <ac:chgData name="RAYNER Elizabeth [Rossmoyne Senior High School]" userId="45570fc7-c0a4-4b7f-b0e7-682d9932c05c" providerId="ADAL" clId="{ED82C143-437A-D440-A5DD-635457099CE6}" dt="2022-05-03T06:05:29.610" v="432" actId="20577"/>
          <ac:spMkLst>
            <pc:docMk/>
            <pc:sldMk cId="3841743771" sldId="316"/>
            <ac:spMk id="19" creationId="{77FBB2E9-FDE8-1B42-98FF-405793F6080F}"/>
          </ac:spMkLst>
        </pc:spChg>
        <pc:spChg chg="add mod">
          <ac:chgData name="RAYNER Elizabeth [Rossmoyne Senior High School]" userId="45570fc7-c0a4-4b7f-b0e7-682d9932c05c" providerId="ADAL" clId="{ED82C143-437A-D440-A5DD-635457099CE6}" dt="2022-05-03T06:04:40.517" v="422" actId="1076"/>
          <ac:spMkLst>
            <pc:docMk/>
            <pc:sldMk cId="3841743771" sldId="316"/>
            <ac:spMk id="20" creationId="{F4836FFE-5D7D-8544-AB74-7852631EA352}"/>
          </ac:spMkLst>
        </pc:spChg>
        <pc:spChg chg="add mod">
          <ac:chgData name="RAYNER Elizabeth [Rossmoyne Senior High School]" userId="45570fc7-c0a4-4b7f-b0e7-682d9932c05c" providerId="ADAL" clId="{ED82C143-437A-D440-A5DD-635457099CE6}" dt="2022-05-03T06:05:36.195" v="434" actId="1076"/>
          <ac:spMkLst>
            <pc:docMk/>
            <pc:sldMk cId="3841743771" sldId="316"/>
            <ac:spMk id="23" creationId="{6C0163A5-2629-2342-90E2-9D5498A27F03}"/>
          </ac:spMkLst>
        </pc:spChg>
        <pc:picChg chg="del">
          <ac:chgData name="RAYNER Elizabeth [Rossmoyne Senior High School]" userId="45570fc7-c0a4-4b7f-b0e7-682d9932c05c" providerId="ADAL" clId="{ED82C143-437A-D440-A5DD-635457099CE6}" dt="2022-05-03T06:04:05.070" v="411" actId="478"/>
          <ac:picMkLst>
            <pc:docMk/>
            <pc:sldMk cId="3841743771" sldId="316"/>
            <ac:picMk id="16" creationId="{00000000-0000-0000-0000-000000000000}"/>
          </ac:picMkLst>
        </pc:picChg>
        <pc:picChg chg="del">
          <ac:chgData name="RAYNER Elizabeth [Rossmoyne Senior High School]" userId="45570fc7-c0a4-4b7f-b0e7-682d9932c05c" providerId="ADAL" clId="{ED82C143-437A-D440-A5DD-635457099CE6}" dt="2022-05-03T06:03:56.698" v="408" actId="478"/>
          <ac:picMkLst>
            <pc:docMk/>
            <pc:sldMk cId="3841743771" sldId="316"/>
            <ac:picMk id="18" creationId="{EACA2BAD-7D9B-C343-8B6B-1EECDE74EC0B}"/>
          </ac:picMkLst>
        </pc:picChg>
        <pc:cxnChg chg="add mod">
          <ac:chgData name="RAYNER Elizabeth [Rossmoyne Senior High School]" userId="45570fc7-c0a4-4b7f-b0e7-682d9932c05c" providerId="ADAL" clId="{ED82C143-437A-D440-A5DD-635457099CE6}" dt="2022-05-03T06:04:59.283" v="424" actId="1076"/>
          <ac:cxnSpMkLst>
            <pc:docMk/>
            <pc:sldMk cId="3841743771" sldId="316"/>
            <ac:cxnSpMk id="22" creationId="{E36AF202-B767-3B45-BEFE-AEA22710CC5F}"/>
          </ac:cxnSpMkLst>
        </pc:cxnChg>
      </pc:sldChg>
      <pc:sldChg chg="addSp delSp modSp mod">
        <pc:chgData name="RAYNER Elizabeth [Rossmoyne Senior High School]" userId="45570fc7-c0a4-4b7f-b0e7-682d9932c05c" providerId="ADAL" clId="{ED82C143-437A-D440-A5DD-635457099CE6}" dt="2022-05-03T06:10:07.223" v="516" actId="1076"/>
        <pc:sldMkLst>
          <pc:docMk/>
          <pc:sldMk cId="384096672" sldId="317"/>
        </pc:sldMkLst>
        <pc:spChg chg="del">
          <ac:chgData name="RAYNER Elizabeth [Rossmoyne Senior High School]" userId="45570fc7-c0a4-4b7f-b0e7-682d9932c05c" providerId="ADAL" clId="{ED82C143-437A-D440-A5DD-635457099CE6}" dt="2022-05-03T06:06:12.036" v="436" actId="478"/>
          <ac:spMkLst>
            <pc:docMk/>
            <pc:sldMk cId="384096672" sldId="317"/>
            <ac:spMk id="2" creationId="{3B42CC9C-0DEE-D24A-8AEC-34891F2C3FBF}"/>
          </ac:spMkLst>
        </pc:spChg>
        <pc:spChg chg="add del mod">
          <ac:chgData name="RAYNER Elizabeth [Rossmoyne Senior High School]" userId="45570fc7-c0a4-4b7f-b0e7-682d9932c05c" providerId="ADAL" clId="{ED82C143-437A-D440-A5DD-635457099CE6}" dt="2022-05-03T06:06:17.352" v="439" actId="478"/>
          <ac:spMkLst>
            <pc:docMk/>
            <pc:sldMk cId="384096672" sldId="317"/>
            <ac:spMk id="6" creationId="{4ECD29E2-41C4-464F-974E-4C8712CCD6BC}"/>
          </ac:spMkLst>
        </pc:spChg>
        <pc:spChg chg="add mod">
          <ac:chgData name="RAYNER Elizabeth [Rossmoyne Senior High School]" userId="45570fc7-c0a4-4b7f-b0e7-682d9932c05c" providerId="ADAL" clId="{ED82C143-437A-D440-A5DD-635457099CE6}" dt="2022-05-03T06:06:44.509" v="447" actId="1076"/>
          <ac:spMkLst>
            <pc:docMk/>
            <pc:sldMk cId="384096672" sldId="317"/>
            <ac:spMk id="14" creationId="{96332643-03BD-E94A-814F-3B58EF481E8D}"/>
          </ac:spMkLst>
        </pc:spChg>
        <pc:spChg chg="del">
          <ac:chgData name="RAYNER Elizabeth [Rossmoyne Senior High School]" userId="45570fc7-c0a4-4b7f-b0e7-682d9932c05c" providerId="ADAL" clId="{ED82C143-437A-D440-A5DD-635457099CE6}" dt="2022-05-03T06:06:10.017" v="435" actId="478"/>
          <ac:spMkLst>
            <pc:docMk/>
            <pc:sldMk cId="384096672" sldId="317"/>
            <ac:spMk id="15" creationId="{C2D09AD4-E982-004C-A7E2-5F0BC475811D}"/>
          </ac:spMkLst>
        </pc:spChg>
        <pc:spChg chg="add mod">
          <ac:chgData name="RAYNER Elizabeth [Rossmoyne Senior High School]" userId="45570fc7-c0a4-4b7f-b0e7-682d9932c05c" providerId="ADAL" clId="{ED82C143-437A-D440-A5DD-635457099CE6}" dt="2022-05-03T06:10:07.223" v="516" actId="1076"/>
          <ac:spMkLst>
            <pc:docMk/>
            <pc:sldMk cId="384096672" sldId="317"/>
            <ac:spMk id="18" creationId="{BF673394-8335-944A-BE7B-2EC3B46DE9D0}"/>
          </ac:spMkLst>
        </pc:spChg>
        <pc:graphicFrameChg chg="add mod modGraphic">
          <ac:chgData name="RAYNER Elizabeth [Rossmoyne Senior High School]" userId="45570fc7-c0a4-4b7f-b0e7-682d9932c05c" providerId="ADAL" clId="{ED82C143-437A-D440-A5DD-635457099CE6}" dt="2022-05-03T06:10:02.802" v="515" actId="1076"/>
          <ac:graphicFrameMkLst>
            <pc:docMk/>
            <pc:sldMk cId="384096672" sldId="317"/>
            <ac:graphicFrameMk id="7" creationId="{31645203-F42B-644B-A434-A36E8EADF00E}"/>
          </ac:graphicFrameMkLst>
        </pc:graphicFrameChg>
        <pc:picChg chg="del">
          <ac:chgData name="RAYNER Elizabeth [Rossmoyne Senior High School]" userId="45570fc7-c0a4-4b7f-b0e7-682d9932c05c" providerId="ADAL" clId="{ED82C143-437A-D440-A5DD-635457099CE6}" dt="2022-05-03T06:06:14.961" v="438" actId="478"/>
          <ac:picMkLst>
            <pc:docMk/>
            <pc:sldMk cId="384096672" sldId="317"/>
            <ac:picMk id="11" creationId="{C1023A46-B08E-B44C-BC01-6690E10E22F8}"/>
          </ac:picMkLst>
        </pc:picChg>
        <pc:picChg chg="del">
          <ac:chgData name="RAYNER Elizabeth [Rossmoyne Senior High School]" userId="45570fc7-c0a4-4b7f-b0e7-682d9932c05c" providerId="ADAL" clId="{ED82C143-437A-D440-A5DD-635457099CE6}" dt="2022-05-03T06:06:13.335" v="437" actId="478"/>
          <ac:picMkLst>
            <pc:docMk/>
            <pc:sldMk cId="384096672" sldId="317"/>
            <ac:picMk id="13" creationId="{CC6375DF-8902-2B44-8385-842F52DC1855}"/>
          </ac:picMkLst>
        </pc:picChg>
        <pc:picChg chg="add del mod">
          <ac:chgData name="RAYNER Elizabeth [Rossmoyne Senior High School]" userId="45570fc7-c0a4-4b7f-b0e7-682d9932c05c" providerId="ADAL" clId="{ED82C143-437A-D440-A5DD-635457099CE6}" dt="2022-05-03T06:07:05.187" v="451" actId="478"/>
          <ac:picMkLst>
            <pc:docMk/>
            <pc:sldMk cId="384096672" sldId="317"/>
            <ac:picMk id="16" creationId="{AF82CC86-30B0-7442-944A-83054F5C13B7}"/>
          </ac:picMkLst>
        </pc:picChg>
        <pc:picChg chg="add mod">
          <ac:chgData name="RAYNER Elizabeth [Rossmoyne Senior High School]" userId="45570fc7-c0a4-4b7f-b0e7-682d9932c05c" providerId="ADAL" clId="{ED82C143-437A-D440-A5DD-635457099CE6}" dt="2022-05-03T06:09:46.596" v="512" actId="1076"/>
          <ac:picMkLst>
            <pc:docMk/>
            <pc:sldMk cId="384096672" sldId="317"/>
            <ac:picMk id="17" creationId="{E47D54D9-7D69-0F4F-BF55-CD1CF438CF8E}"/>
          </ac:picMkLst>
        </pc:picChg>
      </pc:sldChg>
      <pc:sldChg chg="addSp delSp modSp mod ord">
        <pc:chgData name="RAYNER Elizabeth [Rossmoyne Senior High School]" userId="45570fc7-c0a4-4b7f-b0e7-682d9932c05c" providerId="ADAL" clId="{ED82C143-437A-D440-A5DD-635457099CE6}" dt="2022-05-03T06:27:16.980" v="783" actId="1076"/>
        <pc:sldMkLst>
          <pc:docMk/>
          <pc:sldMk cId="3668945877" sldId="318"/>
        </pc:sldMkLst>
        <pc:spChg chg="add del mod">
          <ac:chgData name="RAYNER Elizabeth [Rossmoyne Senior High School]" userId="45570fc7-c0a4-4b7f-b0e7-682d9932c05c" providerId="ADAL" clId="{ED82C143-437A-D440-A5DD-635457099CE6}" dt="2022-05-03T06:25:29.050" v="765" actId="478"/>
          <ac:spMkLst>
            <pc:docMk/>
            <pc:sldMk cId="3668945877" sldId="318"/>
            <ac:spMk id="6" creationId="{F0390AEE-3157-8C42-B358-846D3DB5F1BC}"/>
          </ac:spMkLst>
        </pc:spChg>
        <pc:spChg chg="del">
          <ac:chgData name="RAYNER Elizabeth [Rossmoyne Senior High School]" userId="45570fc7-c0a4-4b7f-b0e7-682d9932c05c" providerId="ADAL" clId="{ED82C143-437A-D440-A5DD-635457099CE6}" dt="2022-05-03T06:25:26.949" v="764" actId="478"/>
          <ac:spMkLst>
            <pc:docMk/>
            <pc:sldMk cId="3668945877" sldId="318"/>
            <ac:spMk id="13" creationId="{EDCC5F8A-93AD-434F-945C-3CAC6FFED3DD}"/>
          </ac:spMkLst>
        </pc:spChg>
        <pc:spChg chg="del">
          <ac:chgData name="RAYNER Elizabeth [Rossmoyne Senior High School]" userId="45570fc7-c0a4-4b7f-b0e7-682d9932c05c" providerId="ADAL" clId="{ED82C143-437A-D440-A5DD-635457099CE6}" dt="2022-05-03T06:26:38.817" v="770" actId="478"/>
          <ac:spMkLst>
            <pc:docMk/>
            <pc:sldMk cId="3668945877" sldId="318"/>
            <ac:spMk id="14" creationId="{C2D09AD4-E982-004C-A7E2-5F0BC475811D}"/>
          </ac:spMkLst>
        </pc:spChg>
        <pc:spChg chg="del">
          <ac:chgData name="RAYNER Elizabeth [Rossmoyne Senior High School]" userId="45570fc7-c0a4-4b7f-b0e7-682d9932c05c" providerId="ADAL" clId="{ED82C143-437A-D440-A5DD-635457099CE6}" dt="2022-05-03T06:24:00.595" v="700" actId="478"/>
          <ac:spMkLst>
            <pc:docMk/>
            <pc:sldMk cId="3668945877" sldId="318"/>
            <ac:spMk id="15" creationId="{C2D09AD4-E982-004C-A7E2-5F0BC475811D}"/>
          </ac:spMkLst>
        </pc:spChg>
        <pc:spChg chg="add mod">
          <ac:chgData name="RAYNER Elizabeth [Rossmoyne Senior High School]" userId="45570fc7-c0a4-4b7f-b0e7-682d9932c05c" providerId="ADAL" clId="{ED82C143-437A-D440-A5DD-635457099CE6}" dt="2022-05-03T06:27:04.977" v="780" actId="1076"/>
          <ac:spMkLst>
            <pc:docMk/>
            <pc:sldMk cId="3668945877" sldId="318"/>
            <ac:spMk id="16" creationId="{FF535A08-AEF7-F743-8601-1815353C06A5}"/>
          </ac:spMkLst>
        </pc:spChg>
        <pc:graphicFrameChg chg="mod modGraphic">
          <ac:chgData name="RAYNER Elizabeth [Rossmoyne Senior High School]" userId="45570fc7-c0a4-4b7f-b0e7-682d9932c05c" providerId="ADAL" clId="{ED82C143-437A-D440-A5DD-635457099CE6}" dt="2022-05-03T06:27:16.980" v="783" actId="1076"/>
          <ac:graphicFrameMkLst>
            <pc:docMk/>
            <pc:sldMk cId="3668945877" sldId="318"/>
            <ac:graphicFrameMk id="5" creationId="{04927AF9-7A56-C54D-B12A-AAC1308BAA97}"/>
          </ac:graphicFrameMkLst>
        </pc:graphicFrameChg>
        <pc:cxnChg chg="del mod">
          <ac:chgData name="RAYNER Elizabeth [Rossmoyne Senior High School]" userId="45570fc7-c0a4-4b7f-b0e7-682d9932c05c" providerId="ADAL" clId="{ED82C143-437A-D440-A5DD-635457099CE6}" dt="2022-05-03T06:26:36.612" v="769" actId="478"/>
          <ac:cxnSpMkLst>
            <pc:docMk/>
            <pc:sldMk cId="3668945877" sldId="318"/>
            <ac:cxnSpMk id="10" creationId="{00000000-0000-0000-0000-000000000000}"/>
          </ac:cxnSpMkLst>
        </pc:cxnChg>
        <pc:cxnChg chg="del">
          <ac:chgData name="RAYNER Elizabeth [Rossmoyne Senior High School]" userId="45570fc7-c0a4-4b7f-b0e7-682d9932c05c" providerId="ADAL" clId="{ED82C143-437A-D440-A5DD-635457099CE6}" dt="2022-05-03T06:26:41.014" v="771" actId="478"/>
          <ac:cxnSpMkLst>
            <pc:docMk/>
            <pc:sldMk cId="3668945877" sldId="318"/>
            <ac:cxnSpMk id="12" creationId="{7D35535E-92B0-5845-B2A7-FC2028149F55}"/>
          </ac:cxnSpMkLst>
        </pc:cxnChg>
      </pc:sldChg>
      <pc:sldChg chg="addSp delSp modSp mod">
        <pc:chgData name="RAYNER Elizabeth [Rossmoyne Senior High School]" userId="45570fc7-c0a4-4b7f-b0e7-682d9932c05c" providerId="ADAL" clId="{ED82C143-437A-D440-A5DD-635457099CE6}" dt="2022-05-03T05:41:06.236" v="322" actId="14100"/>
        <pc:sldMkLst>
          <pc:docMk/>
          <pc:sldMk cId="657742659" sldId="319"/>
        </pc:sldMkLst>
        <pc:spChg chg="del">
          <ac:chgData name="RAYNER Elizabeth [Rossmoyne Senior High School]" userId="45570fc7-c0a4-4b7f-b0e7-682d9932c05c" providerId="ADAL" clId="{ED82C143-437A-D440-A5DD-635457099CE6}" dt="2022-05-03T05:36:23.682" v="165" actId="478"/>
          <ac:spMkLst>
            <pc:docMk/>
            <pc:sldMk cId="657742659" sldId="319"/>
            <ac:spMk id="5" creationId="{92EE317E-8614-A847-8AAF-EDE6DC9C368B}"/>
          </ac:spMkLst>
        </pc:spChg>
        <pc:spChg chg="add mod">
          <ac:chgData name="RAYNER Elizabeth [Rossmoyne Senior High School]" userId="45570fc7-c0a4-4b7f-b0e7-682d9932c05c" providerId="ADAL" clId="{ED82C143-437A-D440-A5DD-635457099CE6}" dt="2022-05-03T05:40:15.307" v="295" actId="313"/>
          <ac:spMkLst>
            <pc:docMk/>
            <pc:sldMk cId="657742659" sldId="319"/>
            <ac:spMk id="7" creationId="{DE43CE2D-A278-DC4B-BC62-E38B2A3F9172}"/>
          </ac:spMkLst>
        </pc:spChg>
        <pc:spChg chg="add mod">
          <ac:chgData name="RAYNER Elizabeth [Rossmoyne Senior High School]" userId="45570fc7-c0a4-4b7f-b0e7-682d9932c05c" providerId="ADAL" clId="{ED82C143-437A-D440-A5DD-635457099CE6}" dt="2022-05-03T05:41:06.236" v="322" actId="14100"/>
          <ac:spMkLst>
            <pc:docMk/>
            <pc:sldMk cId="657742659" sldId="319"/>
            <ac:spMk id="8" creationId="{760CD083-536E-E04A-8419-B9BFD8A3DE9B}"/>
          </ac:spMkLst>
        </pc:spChg>
        <pc:spChg chg="add mod">
          <ac:chgData name="RAYNER Elizabeth [Rossmoyne Senior High School]" userId="45570fc7-c0a4-4b7f-b0e7-682d9932c05c" providerId="ADAL" clId="{ED82C143-437A-D440-A5DD-635457099CE6}" dt="2022-05-03T05:41:00.878" v="320" actId="1076"/>
          <ac:spMkLst>
            <pc:docMk/>
            <pc:sldMk cId="657742659" sldId="319"/>
            <ac:spMk id="9" creationId="{1BA96532-C97C-0043-A0C5-D92FABA21F88}"/>
          </ac:spMkLst>
        </pc:spChg>
        <pc:graphicFrameChg chg="del">
          <ac:chgData name="RAYNER Elizabeth [Rossmoyne Senior High School]" userId="45570fc7-c0a4-4b7f-b0e7-682d9932c05c" providerId="ADAL" clId="{ED82C143-437A-D440-A5DD-635457099CE6}" dt="2022-05-03T05:36:08.850" v="164" actId="478"/>
          <ac:graphicFrameMkLst>
            <pc:docMk/>
            <pc:sldMk cId="657742659" sldId="319"/>
            <ac:graphicFrameMk id="6" creationId="{1EE1A8E3-00C8-E941-A5E4-FAD49C377402}"/>
          </ac:graphicFrameMkLst>
        </pc:graphicFrameChg>
        <pc:picChg chg="add mod">
          <ac:chgData name="RAYNER Elizabeth [Rossmoyne Senior High School]" userId="45570fc7-c0a4-4b7f-b0e7-682d9932c05c" providerId="ADAL" clId="{ED82C143-437A-D440-A5DD-635457099CE6}" dt="2022-05-03T05:40:57.817" v="319" actId="14100"/>
          <ac:picMkLst>
            <pc:docMk/>
            <pc:sldMk cId="657742659" sldId="319"/>
            <ac:picMk id="10" creationId="{D4EDF880-411D-D54E-8EDA-0D08C7D0217E}"/>
          </ac:picMkLst>
        </pc:picChg>
        <pc:picChg chg="add del mod">
          <ac:chgData name="RAYNER Elizabeth [Rossmoyne Senior High School]" userId="45570fc7-c0a4-4b7f-b0e7-682d9932c05c" providerId="ADAL" clId="{ED82C143-437A-D440-A5DD-635457099CE6}" dt="2022-05-03T05:40:51.858" v="317" actId="478"/>
          <ac:picMkLst>
            <pc:docMk/>
            <pc:sldMk cId="657742659" sldId="319"/>
            <ac:picMk id="11" creationId="{0ADBC8A3-4803-DD4F-8D4C-76EBA3827B65}"/>
          </ac:picMkLst>
        </pc:picChg>
        <pc:picChg chg="add mod">
          <ac:chgData name="RAYNER Elizabeth [Rossmoyne Senior High School]" userId="45570fc7-c0a4-4b7f-b0e7-682d9932c05c" providerId="ADAL" clId="{ED82C143-437A-D440-A5DD-635457099CE6}" dt="2022-05-03T05:41:03.171" v="321" actId="14100"/>
          <ac:picMkLst>
            <pc:docMk/>
            <pc:sldMk cId="657742659" sldId="319"/>
            <ac:picMk id="12" creationId="{6092ED6E-65AE-3E48-8FE2-D8DE32292670}"/>
          </ac:picMkLst>
        </pc:picChg>
      </pc:sldChg>
      <pc:sldChg chg="addSp delSp modSp mod">
        <pc:chgData name="RAYNER Elizabeth [Rossmoyne Senior High School]" userId="45570fc7-c0a4-4b7f-b0e7-682d9932c05c" providerId="ADAL" clId="{ED82C143-437A-D440-A5DD-635457099CE6}" dt="2022-05-03T06:16:27.086" v="598" actId="1076"/>
        <pc:sldMkLst>
          <pc:docMk/>
          <pc:sldMk cId="867510454" sldId="320"/>
        </pc:sldMkLst>
        <pc:spChg chg="del">
          <ac:chgData name="RAYNER Elizabeth [Rossmoyne Senior High School]" userId="45570fc7-c0a4-4b7f-b0e7-682d9932c05c" providerId="ADAL" clId="{ED82C143-437A-D440-A5DD-635457099CE6}" dt="2022-05-03T06:14:56.303" v="566" actId="478"/>
          <ac:spMkLst>
            <pc:docMk/>
            <pc:sldMk cId="867510454" sldId="320"/>
            <ac:spMk id="12" creationId="{D19527F2-192C-2D41-9D47-B231E128778C}"/>
          </ac:spMkLst>
        </pc:spChg>
        <pc:spChg chg="add mod">
          <ac:chgData name="RAYNER Elizabeth [Rossmoyne Senior High School]" userId="45570fc7-c0a4-4b7f-b0e7-682d9932c05c" providerId="ADAL" clId="{ED82C143-437A-D440-A5DD-635457099CE6}" dt="2022-05-03T06:15:22.996" v="576" actId="1076"/>
          <ac:spMkLst>
            <pc:docMk/>
            <pc:sldMk cId="867510454" sldId="320"/>
            <ac:spMk id="13" creationId="{E1153EF5-31BB-2643-A2D7-516EDA77D144}"/>
          </ac:spMkLst>
        </pc:spChg>
        <pc:spChg chg="del">
          <ac:chgData name="RAYNER Elizabeth [Rossmoyne Senior High School]" userId="45570fc7-c0a4-4b7f-b0e7-682d9932c05c" providerId="ADAL" clId="{ED82C143-437A-D440-A5DD-635457099CE6}" dt="2022-05-03T06:14:52.753" v="564" actId="478"/>
          <ac:spMkLst>
            <pc:docMk/>
            <pc:sldMk cId="867510454" sldId="320"/>
            <ac:spMk id="15" creationId="{C2D09AD4-E982-004C-A7E2-5F0BC475811D}"/>
          </ac:spMkLst>
        </pc:spChg>
        <pc:spChg chg="add mod">
          <ac:chgData name="RAYNER Elizabeth [Rossmoyne Senior High School]" userId="45570fc7-c0a4-4b7f-b0e7-682d9932c05c" providerId="ADAL" clId="{ED82C143-437A-D440-A5DD-635457099CE6}" dt="2022-05-03T06:16:27.086" v="598" actId="1076"/>
          <ac:spMkLst>
            <pc:docMk/>
            <pc:sldMk cId="867510454" sldId="320"/>
            <ac:spMk id="18" creationId="{6CB57E9C-E475-FA48-BE6A-8D72DFD4167E}"/>
          </ac:spMkLst>
        </pc:spChg>
        <pc:picChg chg="del">
          <ac:chgData name="RAYNER Elizabeth [Rossmoyne Senior High School]" userId="45570fc7-c0a4-4b7f-b0e7-682d9932c05c" providerId="ADAL" clId="{ED82C143-437A-D440-A5DD-635457099CE6}" dt="2022-05-03T06:14:54.062" v="565" actId="478"/>
          <ac:picMkLst>
            <pc:docMk/>
            <pc:sldMk cId="867510454" sldId="320"/>
            <ac:picMk id="14" creationId="{7D1CE104-2D65-4C48-920E-8003F7C45488}"/>
          </ac:picMkLst>
        </pc:picChg>
        <pc:picChg chg="del">
          <ac:chgData name="RAYNER Elizabeth [Rossmoyne Senior High School]" userId="45570fc7-c0a4-4b7f-b0e7-682d9932c05c" providerId="ADAL" clId="{ED82C143-437A-D440-A5DD-635457099CE6}" dt="2022-05-03T06:14:57.542" v="567" actId="478"/>
          <ac:picMkLst>
            <pc:docMk/>
            <pc:sldMk cId="867510454" sldId="320"/>
            <ac:picMk id="16" creationId="{FCAFD4D3-43EF-D547-8011-3036D8F1A77D}"/>
          </ac:picMkLst>
        </pc:picChg>
        <pc:picChg chg="del">
          <ac:chgData name="RAYNER Elizabeth [Rossmoyne Senior High School]" userId="45570fc7-c0a4-4b7f-b0e7-682d9932c05c" providerId="ADAL" clId="{ED82C143-437A-D440-A5DD-635457099CE6}" dt="2022-05-03T06:14:58.869" v="568" actId="478"/>
          <ac:picMkLst>
            <pc:docMk/>
            <pc:sldMk cId="867510454" sldId="320"/>
            <ac:picMk id="17" creationId="{FD7CEF07-17FA-D04F-9BA9-5FA0CBFFB286}"/>
          </ac:picMkLst>
        </pc:picChg>
        <pc:picChg chg="add mod">
          <ac:chgData name="RAYNER Elizabeth [Rossmoyne Senior High School]" userId="45570fc7-c0a4-4b7f-b0e7-682d9932c05c" providerId="ADAL" clId="{ED82C143-437A-D440-A5DD-635457099CE6}" dt="2022-05-03T06:16:06.116" v="590" actId="1076"/>
          <ac:picMkLst>
            <pc:docMk/>
            <pc:sldMk cId="867510454" sldId="320"/>
            <ac:picMk id="19" creationId="{688258C8-7059-F946-B20F-681BF3FE7579}"/>
          </ac:picMkLst>
        </pc:picChg>
        <pc:picChg chg="add mod">
          <ac:chgData name="RAYNER Elizabeth [Rossmoyne Senior High School]" userId="45570fc7-c0a4-4b7f-b0e7-682d9932c05c" providerId="ADAL" clId="{ED82C143-437A-D440-A5DD-635457099CE6}" dt="2022-05-03T06:16:13.362" v="593" actId="1076"/>
          <ac:picMkLst>
            <pc:docMk/>
            <pc:sldMk cId="867510454" sldId="320"/>
            <ac:picMk id="20" creationId="{1F147E94-1B2B-3A4A-B399-E194CB688FA7}"/>
          </ac:picMkLst>
        </pc:picChg>
        <pc:picChg chg="add mod">
          <ac:chgData name="RAYNER Elizabeth [Rossmoyne Senior High School]" userId="45570fc7-c0a4-4b7f-b0e7-682d9932c05c" providerId="ADAL" clId="{ED82C143-437A-D440-A5DD-635457099CE6}" dt="2022-05-03T06:16:02.126" v="588" actId="1076"/>
          <ac:picMkLst>
            <pc:docMk/>
            <pc:sldMk cId="867510454" sldId="320"/>
            <ac:picMk id="22" creationId="{C9B88763-901F-B345-972A-9AE578BD204A}"/>
          </ac:picMkLst>
        </pc:picChg>
      </pc:sldChg>
      <pc:sldChg chg="addSp delSp modSp add del mod">
        <pc:chgData name="RAYNER Elizabeth [Rossmoyne Senior High School]" userId="45570fc7-c0a4-4b7f-b0e7-682d9932c05c" providerId="ADAL" clId="{ED82C143-437A-D440-A5DD-635457099CE6}" dt="2022-05-03T06:51:40.070" v="960" actId="20577"/>
        <pc:sldMkLst>
          <pc:docMk/>
          <pc:sldMk cId="3511180103" sldId="321"/>
        </pc:sldMkLst>
        <pc:spChg chg="mod">
          <ac:chgData name="RAYNER Elizabeth [Rossmoyne Senior High School]" userId="45570fc7-c0a4-4b7f-b0e7-682d9932c05c" providerId="ADAL" clId="{ED82C143-437A-D440-A5DD-635457099CE6}" dt="2022-05-03T06:51:40.070" v="960" actId="20577"/>
          <ac:spMkLst>
            <pc:docMk/>
            <pc:sldMk cId="3511180103" sldId="321"/>
            <ac:spMk id="3" creationId="{00000000-0000-0000-0000-000000000000}"/>
          </ac:spMkLst>
        </pc:spChg>
        <pc:spChg chg="add del mod">
          <ac:chgData name="RAYNER Elizabeth [Rossmoyne Senior High School]" userId="45570fc7-c0a4-4b7f-b0e7-682d9932c05c" providerId="ADAL" clId="{ED82C143-437A-D440-A5DD-635457099CE6}" dt="2022-05-03T06:51:37.200" v="959" actId="20577"/>
          <ac:spMkLst>
            <pc:docMk/>
            <pc:sldMk cId="3511180103" sldId="321"/>
            <ac:spMk id="4" creationId="{00000000-0000-0000-0000-000000000000}"/>
          </ac:spMkLst>
        </pc:spChg>
        <pc:spChg chg="del">
          <ac:chgData name="RAYNER Elizabeth [Rossmoyne Senior High School]" userId="45570fc7-c0a4-4b7f-b0e7-682d9932c05c" providerId="ADAL" clId="{ED82C143-437A-D440-A5DD-635457099CE6}" dt="2022-05-03T06:50:39.675" v="940" actId="478"/>
          <ac:spMkLst>
            <pc:docMk/>
            <pc:sldMk cId="3511180103" sldId="321"/>
            <ac:spMk id="12" creationId="{EEA2CB3E-AFFC-AC4B-8003-C35ECFB4DD52}"/>
          </ac:spMkLst>
        </pc:spChg>
        <pc:spChg chg="mod">
          <ac:chgData name="RAYNER Elizabeth [Rossmoyne Senior High School]" userId="45570fc7-c0a4-4b7f-b0e7-682d9932c05c" providerId="ADAL" clId="{ED82C143-437A-D440-A5DD-635457099CE6}" dt="2022-05-03T06:50:50.949" v="944" actId="255"/>
          <ac:spMkLst>
            <pc:docMk/>
            <pc:sldMk cId="3511180103" sldId="321"/>
            <ac:spMk id="18" creationId="{65087A02-F8FA-7C42-B5B4-35AE14EF74F9}"/>
          </ac:spMkLst>
        </pc:spChg>
        <pc:spChg chg="del">
          <ac:chgData name="RAYNER Elizabeth [Rossmoyne Senior High School]" userId="45570fc7-c0a4-4b7f-b0e7-682d9932c05c" providerId="ADAL" clId="{ED82C143-437A-D440-A5DD-635457099CE6}" dt="2022-05-03T06:50:47.354" v="943" actId="478"/>
          <ac:spMkLst>
            <pc:docMk/>
            <pc:sldMk cId="3511180103" sldId="321"/>
            <ac:spMk id="19" creationId="{57FFCEE2-6348-AD4C-B26F-BB95E8B2326B}"/>
          </ac:spMkLst>
        </pc:spChg>
        <pc:spChg chg="mod">
          <ac:chgData name="RAYNER Elizabeth [Rossmoyne Senior High School]" userId="45570fc7-c0a4-4b7f-b0e7-682d9932c05c" providerId="ADAL" clId="{ED82C143-437A-D440-A5DD-635457099CE6}" dt="2022-05-03T06:51:25.747" v="956" actId="1036"/>
          <ac:spMkLst>
            <pc:docMk/>
            <pc:sldMk cId="3511180103" sldId="321"/>
            <ac:spMk id="22" creationId="{A8B88FC8-EB6C-DE43-8F09-6C70F5E8B07C}"/>
          </ac:spMkLst>
        </pc:spChg>
        <pc:spChg chg="mod">
          <ac:chgData name="RAYNER Elizabeth [Rossmoyne Senior High School]" userId="45570fc7-c0a4-4b7f-b0e7-682d9932c05c" providerId="ADAL" clId="{ED82C143-437A-D440-A5DD-635457099CE6}" dt="2022-05-03T06:50:50.949" v="944" actId="255"/>
          <ac:spMkLst>
            <pc:docMk/>
            <pc:sldMk cId="3511180103" sldId="321"/>
            <ac:spMk id="23" creationId="{D6AB91D2-DC24-3940-82D1-AD8989111595}"/>
          </ac:spMkLst>
        </pc:spChg>
        <pc:spChg chg="add mod">
          <ac:chgData name="RAYNER Elizabeth [Rossmoyne Senior High School]" userId="45570fc7-c0a4-4b7f-b0e7-682d9932c05c" providerId="ADAL" clId="{ED82C143-437A-D440-A5DD-635457099CE6}" dt="2022-05-03T06:51:22.998" v="955" actId="1076"/>
          <ac:spMkLst>
            <pc:docMk/>
            <pc:sldMk cId="3511180103" sldId="321"/>
            <ac:spMk id="24" creationId="{076B6C23-D8C6-7D4A-A7B9-A238A97D369A}"/>
          </ac:spMkLst>
        </pc:spChg>
        <pc:grpChg chg="del">
          <ac:chgData name="RAYNER Elizabeth [Rossmoyne Senior High School]" userId="45570fc7-c0a4-4b7f-b0e7-682d9932c05c" providerId="ADAL" clId="{ED82C143-437A-D440-A5DD-635457099CE6}" dt="2022-05-03T06:50:45.163" v="942" actId="478"/>
          <ac:grpSpMkLst>
            <pc:docMk/>
            <pc:sldMk cId="3511180103" sldId="321"/>
            <ac:grpSpMk id="14" creationId="{59017F1D-1C10-844D-8B02-84DB02FC5131}"/>
          </ac:grpSpMkLst>
        </pc:grpChg>
        <pc:grpChg chg="add mod">
          <ac:chgData name="RAYNER Elizabeth [Rossmoyne Senior High School]" userId="45570fc7-c0a4-4b7f-b0e7-682d9932c05c" providerId="ADAL" clId="{ED82C143-437A-D440-A5DD-635457099CE6}" dt="2022-05-03T06:51:17.884" v="954" actId="14100"/>
          <ac:grpSpMkLst>
            <pc:docMk/>
            <pc:sldMk cId="3511180103" sldId="321"/>
            <ac:grpSpMk id="15" creationId="{7908AB78-CB7E-9D40-89DD-4E7A298DC65F}"/>
          </ac:grpSpMkLst>
        </pc:grpChg>
        <pc:grpChg chg="mod">
          <ac:chgData name="RAYNER Elizabeth [Rossmoyne Senior High School]" userId="45570fc7-c0a4-4b7f-b0e7-682d9932c05c" providerId="ADAL" clId="{ED82C143-437A-D440-A5DD-635457099CE6}" dt="2022-05-03T06:50:40.593" v="941"/>
          <ac:grpSpMkLst>
            <pc:docMk/>
            <pc:sldMk cId="3511180103" sldId="321"/>
            <ac:grpSpMk id="21" creationId="{B116ABC1-FF42-364C-8E2A-FCB04B4BBAB1}"/>
          </ac:grpSpMkLst>
        </pc:grpChg>
      </pc:sldChg>
      <pc:sldChg chg="addSp delSp modSp mod">
        <pc:chgData name="RAYNER Elizabeth [Rossmoyne Senior High School]" userId="45570fc7-c0a4-4b7f-b0e7-682d9932c05c" providerId="ADAL" clId="{ED82C143-437A-D440-A5DD-635457099CE6}" dt="2022-05-03T06:57:51.782" v="1108" actId="1076"/>
        <pc:sldMkLst>
          <pc:docMk/>
          <pc:sldMk cId="2982280601" sldId="322"/>
        </pc:sldMkLst>
        <pc:spChg chg="add mod">
          <ac:chgData name="RAYNER Elizabeth [Rossmoyne Senior High School]" userId="45570fc7-c0a4-4b7f-b0e7-682d9932c05c" providerId="ADAL" clId="{ED82C143-437A-D440-A5DD-635457099CE6}" dt="2022-05-03T06:57:51.782" v="1108" actId="1076"/>
          <ac:spMkLst>
            <pc:docMk/>
            <pc:sldMk cId="2982280601" sldId="322"/>
            <ac:spMk id="2" creationId="{4132FCFF-2743-EC4C-A788-FF9242A8D739}"/>
          </ac:spMkLst>
        </pc:spChg>
        <pc:spChg chg="add mod">
          <ac:chgData name="RAYNER Elizabeth [Rossmoyne Senior High School]" userId="45570fc7-c0a4-4b7f-b0e7-682d9932c05c" providerId="ADAL" clId="{ED82C143-437A-D440-A5DD-635457099CE6}" dt="2022-05-03T06:53:20.927" v="976" actId="20577"/>
          <ac:spMkLst>
            <pc:docMk/>
            <pc:sldMk cId="2982280601" sldId="322"/>
            <ac:spMk id="13" creationId="{6C1C570F-5024-1141-9C4E-A1DA5FB786B3}"/>
          </ac:spMkLst>
        </pc:spChg>
        <pc:spChg chg="del">
          <ac:chgData name="RAYNER Elizabeth [Rossmoyne Senior High School]" userId="45570fc7-c0a4-4b7f-b0e7-682d9932c05c" providerId="ADAL" clId="{ED82C143-437A-D440-A5DD-635457099CE6}" dt="2022-05-03T06:52:24.856" v="966" actId="478"/>
          <ac:spMkLst>
            <pc:docMk/>
            <pc:sldMk cId="2982280601" sldId="322"/>
            <ac:spMk id="14" creationId="{C2D09AD4-E982-004C-A7E2-5F0BC475811D}"/>
          </ac:spMkLst>
        </pc:spChg>
        <pc:spChg chg="del">
          <ac:chgData name="RAYNER Elizabeth [Rossmoyne Senior High School]" userId="45570fc7-c0a4-4b7f-b0e7-682d9932c05c" providerId="ADAL" clId="{ED82C143-437A-D440-A5DD-635457099CE6}" dt="2022-05-03T06:52:14.484" v="961" actId="478"/>
          <ac:spMkLst>
            <pc:docMk/>
            <pc:sldMk cId="2982280601" sldId="322"/>
            <ac:spMk id="15" creationId="{C2D09AD4-E982-004C-A7E2-5F0BC475811D}"/>
          </ac:spMkLst>
        </pc:spChg>
        <pc:spChg chg="del">
          <ac:chgData name="RAYNER Elizabeth [Rossmoyne Senior High School]" userId="45570fc7-c0a4-4b7f-b0e7-682d9932c05c" providerId="ADAL" clId="{ED82C143-437A-D440-A5DD-635457099CE6}" dt="2022-05-03T06:55:35.501" v="985" actId="478"/>
          <ac:spMkLst>
            <pc:docMk/>
            <pc:sldMk cId="2982280601" sldId="322"/>
            <ac:spMk id="44" creationId="{00000000-0000-0000-0000-000000000000}"/>
          </ac:spMkLst>
        </pc:spChg>
        <pc:picChg chg="del">
          <ac:chgData name="RAYNER Elizabeth [Rossmoyne Senior High School]" userId="45570fc7-c0a4-4b7f-b0e7-682d9932c05c" providerId="ADAL" clId="{ED82C143-437A-D440-A5DD-635457099CE6}" dt="2022-05-03T06:52:17.557" v="963" actId="478"/>
          <ac:picMkLst>
            <pc:docMk/>
            <pc:sldMk cId="2982280601" sldId="322"/>
            <ac:picMk id="16" creationId="{7469E1BA-0653-C749-B4BC-095256D94738}"/>
          </ac:picMkLst>
        </pc:picChg>
        <pc:picChg chg="add mod">
          <ac:chgData name="RAYNER Elizabeth [Rossmoyne Senior High School]" userId="45570fc7-c0a4-4b7f-b0e7-682d9932c05c" providerId="ADAL" clId="{ED82C143-437A-D440-A5DD-635457099CE6}" dt="2022-05-03T06:53:46.701" v="979" actId="1076"/>
          <ac:picMkLst>
            <pc:docMk/>
            <pc:sldMk cId="2982280601" sldId="322"/>
            <ac:picMk id="17" creationId="{98BB2043-7AE2-9E4D-B048-4ED7FCD7DFF2}"/>
          </ac:picMkLst>
        </pc:picChg>
        <pc:picChg chg="add mod">
          <ac:chgData name="RAYNER Elizabeth [Rossmoyne Senior High School]" userId="45570fc7-c0a4-4b7f-b0e7-682d9932c05c" providerId="ADAL" clId="{ED82C143-437A-D440-A5DD-635457099CE6}" dt="2022-05-03T06:57:41.946" v="1102" actId="1038"/>
          <ac:picMkLst>
            <pc:docMk/>
            <pc:sldMk cId="2982280601" sldId="322"/>
            <ac:picMk id="18" creationId="{B82C756F-EC0B-3C42-9488-8AAEA982A194}"/>
          </ac:picMkLst>
        </pc:picChg>
        <pc:picChg chg="add mod">
          <ac:chgData name="RAYNER Elizabeth [Rossmoyne Senior High School]" userId="45570fc7-c0a4-4b7f-b0e7-682d9932c05c" providerId="ADAL" clId="{ED82C143-437A-D440-A5DD-635457099CE6}" dt="2022-05-03T06:57:44.857" v="1103" actId="1076"/>
          <ac:picMkLst>
            <pc:docMk/>
            <pc:sldMk cId="2982280601" sldId="322"/>
            <ac:picMk id="19" creationId="{B42309E5-FE60-EA46-AC80-11FD0AAA4255}"/>
          </ac:picMkLst>
        </pc:picChg>
        <pc:cxnChg chg="del">
          <ac:chgData name="RAYNER Elizabeth [Rossmoyne Senior High School]" userId="45570fc7-c0a4-4b7f-b0e7-682d9932c05c" providerId="ADAL" clId="{ED82C143-437A-D440-A5DD-635457099CE6}" dt="2022-05-03T06:52:20.969" v="964" actId="478"/>
          <ac:cxnSpMkLst>
            <pc:docMk/>
            <pc:sldMk cId="2982280601" sldId="322"/>
            <ac:cxnSpMk id="10" creationId="{00000000-0000-0000-0000-000000000000}"/>
          </ac:cxnSpMkLst>
        </pc:cxnChg>
        <pc:cxnChg chg="del">
          <ac:chgData name="RAYNER Elizabeth [Rossmoyne Senior High School]" userId="45570fc7-c0a4-4b7f-b0e7-682d9932c05c" providerId="ADAL" clId="{ED82C143-437A-D440-A5DD-635457099CE6}" dt="2022-05-03T06:52:22.838" v="965" actId="478"/>
          <ac:cxnSpMkLst>
            <pc:docMk/>
            <pc:sldMk cId="2982280601" sldId="322"/>
            <ac:cxnSpMk id="12" creationId="{7D35535E-92B0-5845-B2A7-FC2028149F55}"/>
          </ac:cxnSpMkLst>
        </pc:cxnChg>
      </pc:sldChg>
      <pc:sldChg chg="del">
        <pc:chgData name="RAYNER Elizabeth [Rossmoyne Senior High School]" userId="45570fc7-c0a4-4b7f-b0e7-682d9932c05c" providerId="ADAL" clId="{ED82C143-437A-D440-A5DD-635457099CE6}" dt="2022-05-03T08:52:52.080" v="1240" actId="2696"/>
        <pc:sldMkLst>
          <pc:docMk/>
          <pc:sldMk cId="426732208" sldId="323"/>
        </pc:sldMkLst>
      </pc:sldChg>
      <pc:sldChg chg="del">
        <pc:chgData name="RAYNER Elizabeth [Rossmoyne Senior High School]" userId="45570fc7-c0a4-4b7f-b0e7-682d9932c05c" providerId="ADAL" clId="{ED82C143-437A-D440-A5DD-635457099CE6}" dt="2022-05-03T08:53:02.308" v="1243" actId="2696"/>
        <pc:sldMkLst>
          <pc:docMk/>
          <pc:sldMk cId="1854315615" sldId="326"/>
        </pc:sldMkLst>
      </pc:sldChg>
      <pc:sldChg chg="addSp delSp modSp mod">
        <pc:chgData name="RAYNER Elizabeth [Rossmoyne Senior High School]" userId="45570fc7-c0a4-4b7f-b0e7-682d9932c05c" providerId="ADAL" clId="{ED82C143-437A-D440-A5DD-635457099CE6}" dt="2022-05-03T09:00:43.225" v="1562" actId="20577"/>
        <pc:sldMkLst>
          <pc:docMk/>
          <pc:sldMk cId="816860969" sldId="327"/>
        </pc:sldMkLst>
        <pc:spChg chg="mod">
          <ac:chgData name="RAYNER Elizabeth [Rossmoyne Senior High School]" userId="45570fc7-c0a4-4b7f-b0e7-682d9932c05c" providerId="ADAL" clId="{ED82C143-437A-D440-A5DD-635457099CE6}" dt="2022-05-03T08:59:05.690" v="1463" actId="1076"/>
          <ac:spMkLst>
            <pc:docMk/>
            <pc:sldMk cId="816860969" sldId="327"/>
            <ac:spMk id="16" creationId="{81DB6EDC-AC27-5B47-9C79-0D82CE15D492}"/>
          </ac:spMkLst>
        </pc:spChg>
        <pc:graphicFrameChg chg="add mod modGraphic">
          <ac:chgData name="RAYNER Elizabeth [Rossmoyne Senior High School]" userId="45570fc7-c0a4-4b7f-b0e7-682d9932c05c" providerId="ADAL" clId="{ED82C143-437A-D440-A5DD-635457099CE6}" dt="2022-05-03T09:00:43.225" v="1562" actId="20577"/>
          <ac:graphicFrameMkLst>
            <pc:docMk/>
            <pc:sldMk cId="816860969" sldId="327"/>
            <ac:graphicFrameMk id="2" creationId="{0E4343A7-6F81-9E49-967D-E64644D72A27}"/>
          </ac:graphicFrameMkLst>
        </pc:graphicFrameChg>
        <pc:picChg chg="add mod">
          <ac:chgData name="RAYNER Elizabeth [Rossmoyne Senior High School]" userId="45570fc7-c0a4-4b7f-b0e7-682d9932c05c" providerId="ADAL" clId="{ED82C143-437A-D440-A5DD-635457099CE6}" dt="2022-05-03T08:59:43.588" v="1477" actId="1076"/>
          <ac:picMkLst>
            <pc:docMk/>
            <pc:sldMk cId="816860969" sldId="327"/>
            <ac:picMk id="11" creationId="{B771B8B7-132E-CF47-A4BB-49D8126ACE98}"/>
          </ac:picMkLst>
        </pc:picChg>
        <pc:picChg chg="add del mod">
          <ac:chgData name="RAYNER Elizabeth [Rossmoyne Senior High School]" userId="45570fc7-c0a4-4b7f-b0e7-682d9932c05c" providerId="ADAL" clId="{ED82C143-437A-D440-A5DD-635457099CE6}" dt="2022-05-03T08:57:21.505" v="1431"/>
          <ac:picMkLst>
            <pc:docMk/>
            <pc:sldMk cId="816860969" sldId="327"/>
            <ac:picMk id="1026" creationId="{FAD5B061-EF61-CF4C-B639-A8CD1C0C5F0B}"/>
          </ac:picMkLst>
        </pc:picChg>
        <pc:picChg chg="add mod">
          <ac:chgData name="RAYNER Elizabeth [Rossmoyne Senior High School]" userId="45570fc7-c0a4-4b7f-b0e7-682d9932c05c" providerId="ADAL" clId="{ED82C143-437A-D440-A5DD-635457099CE6}" dt="2022-05-03T08:59:31.671" v="1470" actId="1076"/>
          <ac:picMkLst>
            <pc:docMk/>
            <pc:sldMk cId="816860969" sldId="327"/>
            <ac:picMk id="1028" creationId="{866255D3-824E-0744-9744-6234279B8EEF}"/>
          </ac:picMkLst>
        </pc:picChg>
        <pc:picChg chg="add del mod">
          <ac:chgData name="RAYNER Elizabeth [Rossmoyne Senior High School]" userId="45570fc7-c0a4-4b7f-b0e7-682d9932c05c" providerId="ADAL" clId="{ED82C143-437A-D440-A5DD-635457099CE6}" dt="2022-05-03T08:59:50.856" v="1480" actId="478"/>
          <ac:picMkLst>
            <pc:docMk/>
            <pc:sldMk cId="816860969" sldId="327"/>
            <ac:picMk id="1030" creationId="{EFF8A9A4-5122-0047-9971-20D6A08877BC}"/>
          </ac:picMkLst>
        </pc:picChg>
        <pc:picChg chg="add mod">
          <ac:chgData name="RAYNER Elizabeth [Rossmoyne Senior High School]" userId="45570fc7-c0a4-4b7f-b0e7-682d9932c05c" providerId="ADAL" clId="{ED82C143-437A-D440-A5DD-635457099CE6}" dt="2022-05-03T09:00:28.598" v="1485" actId="1076"/>
          <ac:picMkLst>
            <pc:docMk/>
            <pc:sldMk cId="816860969" sldId="327"/>
            <ac:picMk id="1032" creationId="{1336A2B4-68B8-3F42-B2EB-A4B11B654F70}"/>
          </ac:picMkLst>
        </pc:picChg>
      </pc:sldChg>
      <pc:sldChg chg="del">
        <pc:chgData name="RAYNER Elizabeth [Rossmoyne Senior High School]" userId="45570fc7-c0a4-4b7f-b0e7-682d9932c05c" providerId="ADAL" clId="{ED82C143-437A-D440-A5DD-635457099CE6}" dt="2022-05-03T08:52:54.096" v="1241" actId="2696"/>
        <pc:sldMkLst>
          <pc:docMk/>
          <pc:sldMk cId="2223129772" sldId="328"/>
        </pc:sldMkLst>
      </pc:sldChg>
      <pc:sldChg chg="del">
        <pc:chgData name="RAYNER Elizabeth [Rossmoyne Senior High School]" userId="45570fc7-c0a4-4b7f-b0e7-682d9932c05c" providerId="ADAL" clId="{ED82C143-437A-D440-A5DD-635457099CE6}" dt="2022-05-03T08:52:59.761" v="1242" actId="2696"/>
        <pc:sldMkLst>
          <pc:docMk/>
          <pc:sldMk cId="3945018205" sldId="329"/>
        </pc:sldMkLst>
      </pc:sldChg>
      <pc:sldChg chg="del">
        <pc:chgData name="RAYNER Elizabeth [Rossmoyne Senior High School]" userId="45570fc7-c0a4-4b7f-b0e7-682d9932c05c" providerId="ADAL" clId="{ED82C143-437A-D440-A5DD-635457099CE6}" dt="2022-05-03T08:52:40.491" v="1239" actId="2696"/>
        <pc:sldMkLst>
          <pc:docMk/>
          <pc:sldMk cId="3441524029" sldId="331"/>
        </pc:sldMkLst>
      </pc:sldChg>
      <pc:sldChg chg="addSp delSp modSp add mod">
        <pc:chgData name="RAYNER Elizabeth [Rossmoyne Senior High School]" userId="45570fc7-c0a4-4b7f-b0e7-682d9932c05c" providerId="ADAL" clId="{ED82C143-437A-D440-A5DD-635457099CE6}" dt="2022-05-03T06:12:24.126" v="541" actId="1076"/>
        <pc:sldMkLst>
          <pc:docMk/>
          <pc:sldMk cId="3875469913" sldId="332"/>
        </pc:sldMkLst>
        <pc:spChg chg="add mod">
          <ac:chgData name="RAYNER Elizabeth [Rossmoyne Senior High School]" userId="45570fc7-c0a4-4b7f-b0e7-682d9932c05c" providerId="ADAL" clId="{ED82C143-437A-D440-A5DD-635457099CE6}" dt="2022-05-03T06:12:24.126" v="541" actId="1076"/>
          <ac:spMkLst>
            <pc:docMk/>
            <pc:sldMk cId="3875469913" sldId="332"/>
            <ac:spMk id="13" creationId="{29663FD6-5773-274E-A88C-34FF2A26BEE7}"/>
          </ac:spMkLst>
        </pc:spChg>
        <pc:spChg chg="del">
          <ac:chgData name="RAYNER Elizabeth [Rossmoyne Senior High School]" userId="45570fc7-c0a4-4b7f-b0e7-682d9932c05c" providerId="ADAL" clId="{ED82C143-437A-D440-A5DD-635457099CE6}" dt="2022-05-03T06:10:31.022" v="519" actId="478"/>
          <ac:spMkLst>
            <pc:docMk/>
            <pc:sldMk cId="3875469913" sldId="332"/>
            <ac:spMk id="18" creationId="{BF673394-8335-944A-BE7B-2EC3B46DE9D0}"/>
          </ac:spMkLst>
        </pc:spChg>
        <pc:graphicFrameChg chg="add mod modGraphic">
          <ac:chgData name="RAYNER Elizabeth [Rossmoyne Senior High School]" userId="45570fc7-c0a4-4b7f-b0e7-682d9932c05c" providerId="ADAL" clId="{ED82C143-437A-D440-A5DD-635457099CE6}" dt="2022-05-03T06:11:59.227" v="535" actId="14100"/>
          <ac:graphicFrameMkLst>
            <pc:docMk/>
            <pc:sldMk cId="3875469913" sldId="332"/>
            <ac:graphicFrameMk id="2" creationId="{CA2A7220-F992-ED4E-B4F9-B0CD02EB13BD}"/>
          </ac:graphicFrameMkLst>
        </pc:graphicFrameChg>
        <pc:graphicFrameChg chg="del">
          <ac:chgData name="RAYNER Elizabeth [Rossmoyne Senior High School]" userId="45570fc7-c0a4-4b7f-b0e7-682d9932c05c" providerId="ADAL" clId="{ED82C143-437A-D440-A5DD-635457099CE6}" dt="2022-05-03T06:10:28.789" v="518" actId="478"/>
          <ac:graphicFrameMkLst>
            <pc:docMk/>
            <pc:sldMk cId="3875469913" sldId="332"/>
            <ac:graphicFrameMk id="7" creationId="{31645203-F42B-644B-A434-A36E8EADF00E}"/>
          </ac:graphicFrameMkLst>
        </pc:graphicFrameChg>
        <pc:picChg chg="del mod">
          <ac:chgData name="RAYNER Elizabeth [Rossmoyne Senior High School]" userId="45570fc7-c0a4-4b7f-b0e7-682d9932c05c" providerId="ADAL" clId="{ED82C143-437A-D440-A5DD-635457099CE6}" dt="2022-05-03T06:11:12.927" v="527" actId="478"/>
          <ac:picMkLst>
            <pc:docMk/>
            <pc:sldMk cId="3875469913" sldId="332"/>
            <ac:picMk id="17" creationId="{E47D54D9-7D69-0F4F-BF55-CD1CF438CF8E}"/>
          </ac:picMkLst>
        </pc:picChg>
      </pc:sldChg>
      <pc:sldChg chg="addSp delSp modSp add mod">
        <pc:chgData name="RAYNER Elizabeth [Rossmoyne Senior High School]" userId="45570fc7-c0a4-4b7f-b0e7-682d9932c05c" providerId="ADAL" clId="{ED82C143-437A-D440-A5DD-635457099CE6}" dt="2022-05-03T06:14:32.493" v="563" actId="1076"/>
        <pc:sldMkLst>
          <pc:docMk/>
          <pc:sldMk cId="896156100" sldId="333"/>
        </pc:sldMkLst>
        <pc:spChg chg="add mod">
          <ac:chgData name="RAYNER Elizabeth [Rossmoyne Senior High School]" userId="45570fc7-c0a4-4b7f-b0e7-682d9932c05c" providerId="ADAL" clId="{ED82C143-437A-D440-A5DD-635457099CE6}" dt="2022-05-03T06:14:32.493" v="563" actId="1076"/>
          <ac:spMkLst>
            <pc:docMk/>
            <pc:sldMk cId="896156100" sldId="333"/>
            <ac:spMk id="11" creationId="{C216C84C-91F2-8C45-9199-317F00F1F2D0}"/>
          </ac:spMkLst>
        </pc:spChg>
        <pc:spChg chg="del">
          <ac:chgData name="RAYNER Elizabeth [Rossmoyne Senior High School]" userId="45570fc7-c0a4-4b7f-b0e7-682d9932c05c" providerId="ADAL" clId="{ED82C143-437A-D440-A5DD-635457099CE6}" dt="2022-05-03T06:13:07.007" v="544" actId="478"/>
          <ac:spMkLst>
            <pc:docMk/>
            <pc:sldMk cId="896156100" sldId="333"/>
            <ac:spMk id="13" creationId="{29663FD6-5773-274E-A88C-34FF2A26BEE7}"/>
          </ac:spMkLst>
        </pc:spChg>
        <pc:graphicFrameChg chg="del">
          <ac:chgData name="RAYNER Elizabeth [Rossmoyne Senior High School]" userId="45570fc7-c0a4-4b7f-b0e7-682d9932c05c" providerId="ADAL" clId="{ED82C143-437A-D440-A5DD-635457099CE6}" dt="2022-05-03T06:13:04.792" v="543" actId="478"/>
          <ac:graphicFrameMkLst>
            <pc:docMk/>
            <pc:sldMk cId="896156100" sldId="333"/>
            <ac:graphicFrameMk id="2" creationId="{CA2A7220-F992-ED4E-B4F9-B0CD02EB13BD}"/>
          </ac:graphicFrameMkLst>
        </pc:graphicFrameChg>
        <pc:picChg chg="add mod">
          <ac:chgData name="RAYNER Elizabeth [Rossmoyne Senior High School]" userId="45570fc7-c0a4-4b7f-b0e7-682d9932c05c" providerId="ADAL" clId="{ED82C143-437A-D440-A5DD-635457099CE6}" dt="2022-05-03T06:13:18.475" v="547" actId="1076"/>
          <ac:picMkLst>
            <pc:docMk/>
            <pc:sldMk cId="896156100" sldId="333"/>
            <ac:picMk id="10" creationId="{3AB68ECA-3B52-4C4C-A5D7-E29FF5F5767B}"/>
          </ac:picMkLst>
        </pc:picChg>
        <pc:picChg chg="add mod modCrop">
          <ac:chgData name="RAYNER Elizabeth [Rossmoyne Senior High School]" userId="45570fc7-c0a4-4b7f-b0e7-682d9932c05c" providerId="ADAL" clId="{ED82C143-437A-D440-A5DD-635457099CE6}" dt="2022-05-03T06:14:28.118" v="562" actId="1076"/>
          <ac:picMkLst>
            <pc:docMk/>
            <pc:sldMk cId="896156100" sldId="333"/>
            <ac:picMk id="12" creationId="{75A192E9-F4FE-3443-AF16-038FE4C44011}"/>
          </ac:picMkLst>
        </pc:picChg>
      </pc:sldChg>
      <pc:sldChg chg="addSp delSp modSp add mod">
        <pc:chgData name="RAYNER Elizabeth [Rossmoyne Senior High School]" userId="45570fc7-c0a4-4b7f-b0e7-682d9932c05c" providerId="ADAL" clId="{ED82C143-437A-D440-A5DD-635457099CE6}" dt="2022-05-03T06:19:34.373" v="642" actId="1076"/>
        <pc:sldMkLst>
          <pc:docMk/>
          <pc:sldMk cId="455524557" sldId="334"/>
        </pc:sldMkLst>
        <pc:spChg chg="add del mod">
          <ac:chgData name="RAYNER Elizabeth [Rossmoyne Senior High School]" userId="45570fc7-c0a4-4b7f-b0e7-682d9932c05c" providerId="ADAL" clId="{ED82C143-437A-D440-A5DD-635457099CE6}" dt="2022-05-03T06:16:58.579" v="602" actId="478"/>
          <ac:spMkLst>
            <pc:docMk/>
            <pc:sldMk cId="455524557" sldId="334"/>
            <ac:spMk id="5" creationId="{435F60E1-9BD5-F640-803F-13664399BE51}"/>
          </ac:spMkLst>
        </pc:spChg>
        <pc:spChg chg="del">
          <ac:chgData name="RAYNER Elizabeth [Rossmoyne Senior High School]" userId="45570fc7-c0a4-4b7f-b0e7-682d9932c05c" providerId="ADAL" clId="{ED82C143-437A-D440-A5DD-635457099CE6}" dt="2022-05-03T06:17:05.326" v="605" actId="478"/>
          <ac:spMkLst>
            <pc:docMk/>
            <pc:sldMk cId="455524557" sldId="334"/>
            <ac:spMk id="13" creationId="{E1153EF5-31BB-2643-A2D7-516EDA77D144}"/>
          </ac:spMkLst>
        </pc:spChg>
        <pc:spChg chg="add mod">
          <ac:chgData name="RAYNER Elizabeth [Rossmoyne Senior High School]" userId="45570fc7-c0a4-4b7f-b0e7-682d9932c05c" providerId="ADAL" clId="{ED82C143-437A-D440-A5DD-635457099CE6}" dt="2022-05-03T06:17:52.882" v="616" actId="1076"/>
          <ac:spMkLst>
            <pc:docMk/>
            <pc:sldMk cId="455524557" sldId="334"/>
            <ac:spMk id="14" creationId="{F0C6683A-ED8D-4746-A184-80714A048932}"/>
          </ac:spMkLst>
        </pc:spChg>
        <pc:spChg chg="add mod">
          <ac:chgData name="RAYNER Elizabeth [Rossmoyne Senior High School]" userId="45570fc7-c0a4-4b7f-b0e7-682d9932c05c" providerId="ADAL" clId="{ED82C143-437A-D440-A5DD-635457099CE6}" dt="2022-05-03T06:18:25.759" v="625" actId="1076"/>
          <ac:spMkLst>
            <pc:docMk/>
            <pc:sldMk cId="455524557" sldId="334"/>
            <ac:spMk id="16" creationId="{3DD78B40-34EA-9A41-B78E-7BD319099C0A}"/>
          </ac:spMkLst>
        </pc:spChg>
        <pc:spChg chg="del">
          <ac:chgData name="RAYNER Elizabeth [Rossmoyne Senior High School]" userId="45570fc7-c0a4-4b7f-b0e7-682d9932c05c" providerId="ADAL" clId="{ED82C143-437A-D440-A5DD-635457099CE6}" dt="2022-05-03T06:16:53.853" v="600" actId="478"/>
          <ac:spMkLst>
            <pc:docMk/>
            <pc:sldMk cId="455524557" sldId="334"/>
            <ac:spMk id="18" creationId="{6CB57E9C-E475-FA48-BE6A-8D72DFD4167E}"/>
          </ac:spMkLst>
        </pc:spChg>
        <pc:spChg chg="add mod">
          <ac:chgData name="RAYNER Elizabeth [Rossmoyne Senior High School]" userId="45570fc7-c0a4-4b7f-b0e7-682d9932c05c" providerId="ADAL" clId="{ED82C143-437A-D440-A5DD-635457099CE6}" dt="2022-05-03T06:19:34.373" v="642" actId="1076"/>
          <ac:spMkLst>
            <pc:docMk/>
            <pc:sldMk cId="455524557" sldId="334"/>
            <ac:spMk id="25" creationId="{9776F35C-CC51-F443-A129-2232339D0149}"/>
          </ac:spMkLst>
        </pc:spChg>
        <pc:picChg chg="add mod">
          <ac:chgData name="RAYNER Elizabeth [Rossmoyne Senior High School]" userId="45570fc7-c0a4-4b7f-b0e7-682d9932c05c" providerId="ADAL" clId="{ED82C143-437A-D440-A5DD-635457099CE6}" dt="2022-05-03T06:17:56.191" v="618" actId="14100"/>
          <ac:picMkLst>
            <pc:docMk/>
            <pc:sldMk cId="455524557" sldId="334"/>
            <ac:picMk id="15" creationId="{9FB32F9B-B71E-2445-BFA1-F4DFF8993CEE}"/>
          </ac:picMkLst>
        </pc:picChg>
        <pc:picChg chg="add mod">
          <ac:chgData name="RAYNER Elizabeth [Rossmoyne Senior High School]" userId="45570fc7-c0a4-4b7f-b0e7-682d9932c05c" providerId="ADAL" clId="{ED82C143-437A-D440-A5DD-635457099CE6}" dt="2022-05-03T06:18:57.509" v="634" actId="1076"/>
          <ac:picMkLst>
            <pc:docMk/>
            <pc:sldMk cId="455524557" sldId="334"/>
            <ac:picMk id="17" creationId="{AD7D9AF4-5679-EF4B-A6DF-B3AD3CBCFF00}"/>
          </ac:picMkLst>
        </pc:picChg>
        <pc:picChg chg="del">
          <ac:chgData name="RAYNER Elizabeth [Rossmoyne Senior High School]" userId="45570fc7-c0a4-4b7f-b0e7-682d9932c05c" providerId="ADAL" clId="{ED82C143-437A-D440-A5DD-635457099CE6}" dt="2022-05-03T06:16:55.196" v="601" actId="478"/>
          <ac:picMkLst>
            <pc:docMk/>
            <pc:sldMk cId="455524557" sldId="334"/>
            <ac:picMk id="19" creationId="{688258C8-7059-F946-B20F-681BF3FE7579}"/>
          </ac:picMkLst>
        </pc:picChg>
        <pc:picChg chg="del">
          <ac:chgData name="RAYNER Elizabeth [Rossmoyne Senior High School]" userId="45570fc7-c0a4-4b7f-b0e7-682d9932c05c" providerId="ADAL" clId="{ED82C143-437A-D440-A5DD-635457099CE6}" dt="2022-05-03T06:17:01.227" v="604" actId="478"/>
          <ac:picMkLst>
            <pc:docMk/>
            <pc:sldMk cId="455524557" sldId="334"/>
            <ac:picMk id="20" creationId="{1F147E94-1B2B-3A4A-B399-E194CB688FA7}"/>
          </ac:picMkLst>
        </pc:picChg>
        <pc:picChg chg="del">
          <ac:chgData name="RAYNER Elizabeth [Rossmoyne Senior High School]" userId="45570fc7-c0a4-4b7f-b0e7-682d9932c05c" providerId="ADAL" clId="{ED82C143-437A-D440-A5DD-635457099CE6}" dt="2022-05-03T06:16:59.765" v="603" actId="478"/>
          <ac:picMkLst>
            <pc:docMk/>
            <pc:sldMk cId="455524557" sldId="334"/>
            <ac:picMk id="22" creationId="{C9B88763-901F-B345-972A-9AE578BD204A}"/>
          </ac:picMkLst>
        </pc:picChg>
        <pc:picChg chg="add mod">
          <ac:chgData name="RAYNER Elizabeth [Rossmoyne Senior High School]" userId="45570fc7-c0a4-4b7f-b0e7-682d9932c05c" providerId="ADAL" clId="{ED82C143-437A-D440-A5DD-635457099CE6}" dt="2022-05-03T06:19:08.961" v="638" actId="1076"/>
          <ac:picMkLst>
            <pc:docMk/>
            <pc:sldMk cId="455524557" sldId="334"/>
            <ac:picMk id="23" creationId="{B3F1F997-7CF0-3945-A00F-8E59CFAC8F9D}"/>
          </ac:picMkLst>
        </pc:picChg>
        <pc:picChg chg="add mod">
          <ac:chgData name="RAYNER Elizabeth [Rossmoyne Senior High School]" userId="45570fc7-c0a4-4b7f-b0e7-682d9932c05c" providerId="ADAL" clId="{ED82C143-437A-D440-A5DD-635457099CE6}" dt="2022-05-03T06:18:50.153" v="631" actId="1076"/>
          <ac:picMkLst>
            <pc:docMk/>
            <pc:sldMk cId="455524557" sldId="334"/>
            <ac:picMk id="24" creationId="{6B31C983-274A-C841-AACC-C60AF8BE5B35}"/>
          </ac:picMkLst>
        </pc:picChg>
      </pc:sldChg>
      <pc:sldChg chg="addSp delSp modSp add mod">
        <pc:chgData name="RAYNER Elizabeth [Rossmoyne Senior High School]" userId="45570fc7-c0a4-4b7f-b0e7-682d9932c05c" providerId="ADAL" clId="{ED82C143-437A-D440-A5DD-635457099CE6}" dt="2022-05-03T06:21:14.503" v="667" actId="1076"/>
        <pc:sldMkLst>
          <pc:docMk/>
          <pc:sldMk cId="862206009" sldId="335"/>
        </pc:sldMkLst>
        <pc:spChg chg="del">
          <ac:chgData name="RAYNER Elizabeth [Rossmoyne Senior High School]" userId="45570fc7-c0a4-4b7f-b0e7-682d9932c05c" providerId="ADAL" clId="{ED82C143-437A-D440-A5DD-635457099CE6}" dt="2022-05-03T06:20:01.874" v="650" actId="478"/>
          <ac:spMkLst>
            <pc:docMk/>
            <pc:sldMk cId="862206009" sldId="335"/>
            <ac:spMk id="14" creationId="{F0C6683A-ED8D-4746-A184-80714A048932}"/>
          </ac:spMkLst>
        </pc:spChg>
        <pc:spChg chg="del">
          <ac:chgData name="RAYNER Elizabeth [Rossmoyne Senior High School]" userId="45570fc7-c0a4-4b7f-b0e7-682d9932c05c" providerId="ADAL" clId="{ED82C143-437A-D440-A5DD-635457099CE6}" dt="2022-05-03T06:19:50.278" v="644" actId="478"/>
          <ac:spMkLst>
            <pc:docMk/>
            <pc:sldMk cId="862206009" sldId="335"/>
            <ac:spMk id="16" creationId="{3DD78B40-34EA-9A41-B78E-7BD319099C0A}"/>
          </ac:spMkLst>
        </pc:spChg>
        <pc:spChg chg="add mod">
          <ac:chgData name="RAYNER Elizabeth [Rossmoyne Senior High School]" userId="45570fc7-c0a4-4b7f-b0e7-682d9932c05c" providerId="ADAL" clId="{ED82C143-437A-D440-A5DD-635457099CE6}" dt="2022-05-03T06:20:23.870" v="656" actId="20577"/>
          <ac:spMkLst>
            <pc:docMk/>
            <pc:sldMk cId="862206009" sldId="335"/>
            <ac:spMk id="18" creationId="{831A0F1D-0C57-AF47-B9EA-C740969B7B88}"/>
          </ac:spMkLst>
        </pc:spChg>
        <pc:spChg chg="add mod">
          <ac:chgData name="RAYNER Elizabeth [Rossmoyne Senior High School]" userId="45570fc7-c0a4-4b7f-b0e7-682d9932c05c" providerId="ADAL" clId="{ED82C143-437A-D440-A5DD-635457099CE6}" dt="2022-05-03T06:21:14.503" v="667" actId="1076"/>
          <ac:spMkLst>
            <pc:docMk/>
            <pc:sldMk cId="862206009" sldId="335"/>
            <ac:spMk id="20" creationId="{35909602-75A4-364B-92A7-FD212F3A4860}"/>
          </ac:spMkLst>
        </pc:spChg>
        <pc:spChg chg="del">
          <ac:chgData name="RAYNER Elizabeth [Rossmoyne Senior High School]" userId="45570fc7-c0a4-4b7f-b0e7-682d9932c05c" providerId="ADAL" clId="{ED82C143-437A-D440-A5DD-635457099CE6}" dt="2022-05-03T06:19:59.207" v="649" actId="478"/>
          <ac:spMkLst>
            <pc:docMk/>
            <pc:sldMk cId="862206009" sldId="335"/>
            <ac:spMk id="25" creationId="{9776F35C-CC51-F443-A129-2232339D0149}"/>
          </ac:spMkLst>
        </pc:spChg>
        <pc:picChg chg="del">
          <ac:chgData name="RAYNER Elizabeth [Rossmoyne Senior High School]" userId="45570fc7-c0a4-4b7f-b0e7-682d9932c05c" providerId="ADAL" clId="{ED82C143-437A-D440-A5DD-635457099CE6}" dt="2022-05-03T06:19:51.874" v="645" actId="478"/>
          <ac:picMkLst>
            <pc:docMk/>
            <pc:sldMk cId="862206009" sldId="335"/>
            <ac:picMk id="15" creationId="{9FB32F9B-B71E-2445-BFA1-F4DFF8993CEE}"/>
          </ac:picMkLst>
        </pc:picChg>
        <pc:picChg chg="del">
          <ac:chgData name="RAYNER Elizabeth [Rossmoyne Senior High School]" userId="45570fc7-c0a4-4b7f-b0e7-682d9932c05c" providerId="ADAL" clId="{ED82C143-437A-D440-A5DD-635457099CE6}" dt="2022-05-03T06:19:54.543" v="647" actId="478"/>
          <ac:picMkLst>
            <pc:docMk/>
            <pc:sldMk cId="862206009" sldId="335"/>
            <ac:picMk id="17" creationId="{AD7D9AF4-5679-EF4B-A6DF-B3AD3CBCFF00}"/>
          </ac:picMkLst>
        </pc:picChg>
        <pc:picChg chg="add mod">
          <ac:chgData name="RAYNER Elizabeth [Rossmoyne Senior High School]" userId="45570fc7-c0a4-4b7f-b0e7-682d9932c05c" providerId="ADAL" clId="{ED82C143-437A-D440-A5DD-635457099CE6}" dt="2022-05-03T06:20:37.138" v="659" actId="1076"/>
          <ac:picMkLst>
            <pc:docMk/>
            <pc:sldMk cId="862206009" sldId="335"/>
            <ac:picMk id="19" creationId="{1367DE1C-3146-064A-B2F6-D31591424B46}"/>
          </ac:picMkLst>
        </pc:picChg>
        <pc:picChg chg="add mod">
          <ac:chgData name="RAYNER Elizabeth [Rossmoyne Senior High School]" userId="45570fc7-c0a4-4b7f-b0e7-682d9932c05c" providerId="ADAL" clId="{ED82C143-437A-D440-A5DD-635457099CE6}" dt="2022-05-03T06:21:05.718" v="665" actId="1076"/>
          <ac:picMkLst>
            <pc:docMk/>
            <pc:sldMk cId="862206009" sldId="335"/>
            <ac:picMk id="22" creationId="{D0D246ED-E4D8-1A4A-8547-E4AC50CF253B}"/>
          </ac:picMkLst>
        </pc:picChg>
        <pc:picChg chg="del">
          <ac:chgData name="RAYNER Elizabeth [Rossmoyne Senior High School]" userId="45570fc7-c0a4-4b7f-b0e7-682d9932c05c" providerId="ADAL" clId="{ED82C143-437A-D440-A5DD-635457099CE6}" dt="2022-05-03T06:19:55.945" v="648" actId="478"/>
          <ac:picMkLst>
            <pc:docMk/>
            <pc:sldMk cId="862206009" sldId="335"/>
            <ac:picMk id="23" creationId="{B3F1F997-7CF0-3945-A00F-8E59CFAC8F9D}"/>
          </ac:picMkLst>
        </pc:picChg>
        <pc:picChg chg="del">
          <ac:chgData name="RAYNER Elizabeth [Rossmoyne Senior High School]" userId="45570fc7-c0a4-4b7f-b0e7-682d9932c05c" providerId="ADAL" clId="{ED82C143-437A-D440-A5DD-635457099CE6}" dt="2022-05-03T06:19:53.190" v="646" actId="478"/>
          <ac:picMkLst>
            <pc:docMk/>
            <pc:sldMk cId="862206009" sldId="335"/>
            <ac:picMk id="24" creationId="{6B31C983-274A-C841-AACC-C60AF8BE5B35}"/>
          </ac:picMkLst>
        </pc:picChg>
        <pc:picChg chg="add mod">
          <ac:chgData name="RAYNER Elizabeth [Rossmoyne Senior High School]" userId="45570fc7-c0a4-4b7f-b0e7-682d9932c05c" providerId="ADAL" clId="{ED82C143-437A-D440-A5DD-635457099CE6}" dt="2022-05-03T06:21:11.414" v="666" actId="1076"/>
          <ac:picMkLst>
            <pc:docMk/>
            <pc:sldMk cId="862206009" sldId="335"/>
            <ac:picMk id="26" creationId="{430F0033-44D4-8F4D-8B31-B9CA53A57DE1}"/>
          </ac:picMkLst>
        </pc:picChg>
      </pc:sldChg>
      <pc:sldChg chg="add">
        <pc:chgData name="RAYNER Elizabeth [Rossmoyne Senior High School]" userId="45570fc7-c0a4-4b7f-b0e7-682d9932c05c" providerId="ADAL" clId="{ED82C143-437A-D440-A5DD-635457099CE6}" dt="2022-05-03T06:21:21.006" v="668"/>
        <pc:sldMkLst>
          <pc:docMk/>
          <pc:sldMk cId="3067623974" sldId="336"/>
        </pc:sldMkLst>
      </pc:sldChg>
      <pc:sldChg chg="addSp delSp modSp add mod">
        <pc:chgData name="RAYNER Elizabeth [Rossmoyne Senior High School]" userId="45570fc7-c0a4-4b7f-b0e7-682d9932c05c" providerId="ADAL" clId="{ED82C143-437A-D440-A5DD-635457099CE6}" dt="2022-05-03T06:23:31.425" v="697" actId="1076"/>
        <pc:sldMkLst>
          <pc:docMk/>
          <pc:sldMk cId="2974451329" sldId="337"/>
        </pc:sldMkLst>
        <pc:spChg chg="add mod">
          <ac:chgData name="RAYNER Elizabeth [Rossmoyne Senior High School]" userId="45570fc7-c0a4-4b7f-b0e7-682d9932c05c" providerId="ADAL" clId="{ED82C143-437A-D440-A5DD-635457099CE6}" dt="2022-05-03T06:22:23.843" v="680" actId="1076"/>
          <ac:spMkLst>
            <pc:docMk/>
            <pc:sldMk cId="2974451329" sldId="337"/>
            <ac:spMk id="12" creationId="{6CF3A955-3681-704A-BACF-9EBBD8AFC24E}"/>
          </ac:spMkLst>
        </pc:spChg>
        <pc:spChg chg="add mod">
          <ac:chgData name="RAYNER Elizabeth [Rossmoyne Senior High School]" userId="45570fc7-c0a4-4b7f-b0e7-682d9932c05c" providerId="ADAL" clId="{ED82C143-437A-D440-A5DD-635457099CE6}" dt="2022-05-03T06:22:56.020" v="689" actId="1076"/>
          <ac:spMkLst>
            <pc:docMk/>
            <pc:sldMk cId="2974451329" sldId="337"/>
            <ac:spMk id="14" creationId="{C2D0EC33-8C2F-C345-8BD2-9941519392BF}"/>
          </ac:spMkLst>
        </pc:spChg>
        <pc:spChg chg="add mod">
          <ac:chgData name="RAYNER Elizabeth [Rossmoyne Senior High School]" userId="45570fc7-c0a4-4b7f-b0e7-682d9932c05c" providerId="ADAL" clId="{ED82C143-437A-D440-A5DD-635457099CE6}" dt="2022-05-03T06:23:15.857" v="693" actId="1076"/>
          <ac:spMkLst>
            <pc:docMk/>
            <pc:sldMk cId="2974451329" sldId="337"/>
            <ac:spMk id="15" creationId="{F34A17F4-BDC6-5741-B4DC-CA0B96250E79}"/>
          </ac:spMkLst>
        </pc:spChg>
        <pc:spChg chg="del">
          <ac:chgData name="RAYNER Elizabeth [Rossmoyne Senior High School]" userId="45570fc7-c0a4-4b7f-b0e7-682d9932c05c" providerId="ADAL" clId="{ED82C143-437A-D440-A5DD-635457099CE6}" dt="2022-05-03T06:21:58.192" v="670" actId="478"/>
          <ac:spMkLst>
            <pc:docMk/>
            <pc:sldMk cId="2974451329" sldId="337"/>
            <ac:spMk id="18" creationId="{831A0F1D-0C57-AF47-B9EA-C740969B7B88}"/>
          </ac:spMkLst>
        </pc:spChg>
        <pc:spChg chg="del">
          <ac:chgData name="RAYNER Elizabeth [Rossmoyne Senior High School]" userId="45570fc7-c0a4-4b7f-b0e7-682d9932c05c" providerId="ADAL" clId="{ED82C143-437A-D440-A5DD-635457099CE6}" dt="2022-05-03T06:22:03.609" v="674" actId="478"/>
          <ac:spMkLst>
            <pc:docMk/>
            <pc:sldMk cId="2974451329" sldId="337"/>
            <ac:spMk id="20" creationId="{35909602-75A4-364B-92A7-FD212F3A4860}"/>
          </ac:spMkLst>
        </pc:spChg>
        <pc:picChg chg="add mod">
          <ac:chgData name="RAYNER Elizabeth [Rossmoyne Senior High School]" userId="45570fc7-c0a4-4b7f-b0e7-682d9932c05c" providerId="ADAL" clId="{ED82C143-437A-D440-A5DD-635457099CE6}" dt="2022-05-03T06:22:38.015" v="684" actId="14100"/>
          <ac:picMkLst>
            <pc:docMk/>
            <pc:sldMk cId="2974451329" sldId="337"/>
            <ac:picMk id="13" creationId="{DD033DF7-92F5-F543-A969-02FE1254BF84}"/>
          </ac:picMkLst>
        </pc:picChg>
        <pc:picChg chg="add mod">
          <ac:chgData name="RAYNER Elizabeth [Rossmoyne Senior High School]" userId="45570fc7-c0a4-4b7f-b0e7-682d9932c05c" providerId="ADAL" clId="{ED82C143-437A-D440-A5DD-635457099CE6}" dt="2022-05-03T06:23:31.425" v="697" actId="1076"/>
          <ac:picMkLst>
            <pc:docMk/>
            <pc:sldMk cId="2974451329" sldId="337"/>
            <ac:picMk id="16" creationId="{C4D1D281-EEEF-E84B-AA1B-74510D1FC34C}"/>
          </ac:picMkLst>
        </pc:picChg>
        <pc:picChg chg="add mod">
          <ac:chgData name="RAYNER Elizabeth [Rossmoyne Senior High School]" userId="45570fc7-c0a4-4b7f-b0e7-682d9932c05c" providerId="ADAL" clId="{ED82C143-437A-D440-A5DD-635457099CE6}" dt="2022-05-03T06:23:31.425" v="697" actId="1076"/>
          <ac:picMkLst>
            <pc:docMk/>
            <pc:sldMk cId="2974451329" sldId="337"/>
            <ac:picMk id="17" creationId="{3B4E3DD6-9697-C443-8AB1-3D470D3FBB6B}"/>
          </ac:picMkLst>
        </pc:picChg>
        <pc:picChg chg="del">
          <ac:chgData name="RAYNER Elizabeth [Rossmoyne Senior High School]" userId="45570fc7-c0a4-4b7f-b0e7-682d9932c05c" providerId="ADAL" clId="{ED82C143-437A-D440-A5DD-635457099CE6}" dt="2022-05-03T06:21:59.392" v="671" actId="478"/>
          <ac:picMkLst>
            <pc:docMk/>
            <pc:sldMk cId="2974451329" sldId="337"/>
            <ac:picMk id="19" creationId="{1367DE1C-3146-064A-B2F6-D31591424B46}"/>
          </ac:picMkLst>
        </pc:picChg>
        <pc:picChg chg="del">
          <ac:chgData name="RAYNER Elizabeth [Rossmoyne Senior High School]" userId="45570fc7-c0a4-4b7f-b0e7-682d9932c05c" providerId="ADAL" clId="{ED82C143-437A-D440-A5DD-635457099CE6}" dt="2022-05-03T06:22:00.449" v="672" actId="478"/>
          <ac:picMkLst>
            <pc:docMk/>
            <pc:sldMk cId="2974451329" sldId="337"/>
            <ac:picMk id="22" creationId="{D0D246ED-E4D8-1A4A-8547-E4AC50CF253B}"/>
          </ac:picMkLst>
        </pc:picChg>
        <pc:picChg chg="del">
          <ac:chgData name="RAYNER Elizabeth [Rossmoyne Senior High School]" userId="45570fc7-c0a4-4b7f-b0e7-682d9932c05c" providerId="ADAL" clId="{ED82C143-437A-D440-A5DD-635457099CE6}" dt="2022-05-03T06:22:01.465" v="673" actId="478"/>
          <ac:picMkLst>
            <pc:docMk/>
            <pc:sldMk cId="2974451329" sldId="337"/>
            <ac:picMk id="26" creationId="{430F0033-44D4-8F4D-8B31-B9CA53A57DE1}"/>
          </ac:picMkLst>
        </pc:picChg>
      </pc:sldChg>
      <pc:sldChg chg="addSp delSp modSp add mod">
        <pc:chgData name="RAYNER Elizabeth [Rossmoyne Senior High School]" userId="45570fc7-c0a4-4b7f-b0e7-682d9932c05c" providerId="ADAL" clId="{ED82C143-437A-D440-A5DD-635457099CE6}" dt="2022-05-03T06:45:23.126" v="926" actId="478"/>
        <pc:sldMkLst>
          <pc:docMk/>
          <pc:sldMk cId="1427076634" sldId="338"/>
        </pc:sldMkLst>
        <pc:spChg chg="add mod">
          <ac:chgData name="RAYNER Elizabeth [Rossmoyne Senior High School]" userId="45570fc7-c0a4-4b7f-b0e7-682d9932c05c" providerId="ADAL" clId="{ED82C143-437A-D440-A5DD-635457099CE6}" dt="2022-05-03T06:28:20.473" v="797" actId="1076"/>
          <ac:spMkLst>
            <pc:docMk/>
            <pc:sldMk cId="1427076634" sldId="338"/>
            <ac:spMk id="9" creationId="{745153DF-8382-6B45-BA85-B7FC2D064751}"/>
          </ac:spMkLst>
        </pc:spChg>
        <pc:spChg chg="del">
          <ac:chgData name="RAYNER Elizabeth [Rossmoyne Senior High School]" userId="45570fc7-c0a4-4b7f-b0e7-682d9932c05c" providerId="ADAL" clId="{ED82C143-437A-D440-A5DD-635457099CE6}" dt="2022-05-03T06:27:32.472" v="786" actId="478"/>
          <ac:spMkLst>
            <pc:docMk/>
            <pc:sldMk cId="1427076634" sldId="338"/>
            <ac:spMk id="16" creationId="{FF535A08-AEF7-F743-8601-1815353C06A5}"/>
          </ac:spMkLst>
        </pc:spChg>
        <pc:graphicFrameChg chg="del">
          <ac:chgData name="RAYNER Elizabeth [Rossmoyne Senior High School]" userId="45570fc7-c0a4-4b7f-b0e7-682d9932c05c" providerId="ADAL" clId="{ED82C143-437A-D440-A5DD-635457099CE6}" dt="2022-05-03T06:27:24.521" v="785" actId="478"/>
          <ac:graphicFrameMkLst>
            <pc:docMk/>
            <pc:sldMk cId="1427076634" sldId="338"/>
            <ac:graphicFrameMk id="5" creationId="{04927AF9-7A56-C54D-B12A-AAC1308BAA97}"/>
          </ac:graphicFrameMkLst>
        </pc:graphicFrameChg>
        <pc:picChg chg="add del mod">
          <ac:chgData name="RAYNER Elizabeth [Rossmoyne Senior High School]" userId="45570fc7-c0a4-4b7f-b0e7-682d9932c05c" providerId="ADAL" clId="{ED82C143-437A-D440-A5DD-635457099CE6}" dt="2022-05-03T06:38:52.822" v="910" actId="478"/>
          <ac:picMkLst>
            <pc:docMk/>
            <pc:sldMk cId="1427076634" sldId="338"/>
            <ac:picMk id="10" creationId="{3FF585DC-02F8-8248-89B6-6F7D06D355EF}"/>
          </ac:picMkLst>
        </pc:picChg>
        <pc:picChg chg="add del mod">
          <ac:chgData name="RAYNER Elizabeth [Rossmoyne Senior High School]" userId="45570fc7-c0a4-4b7f-b0e7-682d9932c05c" providerId="ADAL" clId="{ED82C143-437A-D440-A5DD-635457099CE6}" dt="2022-05-03T06:45:23.126" v="926" actId="478"/>
          <ac:picMkLst>
            <pc:docMk/>
            <pc:sldMk cId="1427076634" sldId="338"/>
            <ac:picMk id="4098" creationId="{B8BFE823-0B98-7940-A1B3-62842B709345}"/>
          </ac:picMkLst>
        </pc:picChg>
        <pc:picChg chg="add del mod">
          <ac:chgData name="RAYNER Elizabeth [Rossmoyne Senior High School]" userId="45570fc7-c0a4-4b7f-b0e7-682d9932c05c" providerId="ADAL" clId="{ED82C143-437A-D440-A5DD-635457099CE6}" dt="2022-05-03T06:45:22.426" v="925"/>
          <ac:picMkLst>
            <pc:docMk/>
            <pc:sldMk cId="1427076634" sldId="338"/>
            <ac:picMk id="4100" creationId="{012E8063-1631-7C4E-8553-9EFC875F1739}"/>
          </ac:picMkLst>
        </pc:picChg>
      </pc:sldChg>
      <pc:sldChg chg="addSp delSp modSp add mod">
        <pc:chgData name="RAYNER Elizabeth [Rossmoyne Senior High School]" userId="45570fc7-c0a4-4b7f-b0e7-682d9932c05c" providerId="ADAL" clId="{ED82C143-437A-D440-A5DD-635457099CE6}" dt="2022-05-03T06:45:41.754" v="932" actId="1076"/>
        <pc:sldMkLst>
          <pc:docMk/>
          <pc:sldMk cId="4088754170" sldId="339"/>
        </pc:sldMkLst>
        <pc:spChg chg="add del mod">
          <ac:chgData name="RAYNER Elizabeth [Rossmoyne Senior High School]" userId="45570fc7-c0a4-4b7f-b0e7-682d9932c05c" providerId="ADAL" clId="{ED82C143-437A-D440-A5DD-635457099CE6}" dt="2022-05-03T06:30:50.459" v="823" actId="478"/>
          <ac:spMkLst>
            <pc:docMk/>
            <pc:sldMk cId="4088754170" sldId="339"/>
            <ac:spMk id="5" creationId="{508E2174-2B15-BC4D-A1F9-0E33E3751644}"/>
          </ac:spMkLst>
        </pc:spChg>
        <pc:spChg chg="del">
          <ac:chgData name="RAYNER Elizabeth [Rossmoyne Senior High School]" userId="45570fc7-c0a4-4b7f-b0e7-682d9932c05c" providerId="ADAL" clId="{ED82C143-437A-D440-A5DD-635457099CE6}" dt="2022-05-03T06:28:41.335" v="800" actId="478"/>
          <ac:spMkLst>
            <pc:docMk/>
            <pc:sldMk cId="4088754170" sldId="339"/>
            <ac:spMk id="9" creationId="{745153DF-8382-6B45-BA85-B7FC2D064751}"/>
          </ac:spMkLst>
        </pc:spChg>
        <pc:spChg chg="add mod">
          <ac:chgData name="RAYNER Elizabeth [Rossmoyne Senior High School]" userId="45570fc7-c0a4-4b7f-b0e7-682d9932c05c" providerId="ADAL" clId="{ED82C143-437A-D440-A5DD-635457099CE6}" dt="2022-05-03T06:29:10.943" v="807" actId="1076"/>
          <ac:spMkLst>
            <pc:docMk/>
            <pc:sldMk cId="4088754170" sldId="339"/>
            <ac:spMk id="11" creationId="{B19EC421-042A-4C44-87EA-B03365BCE08B}"/>
          </ac:spMkLst>
        </pc:spChg>
        <pc:graphicFrameChg chg="add mod modGraphic">
          <ac:chgData name="RAYNER Elizabeth [Rossmoyne Senior High School]" userId="45570fc7-c0a4-4b7f-b0e7-682d9932c05c" providerId="ADAL" clId="{ED82C143-437A-D440-A5DD-635457099CE6}" dt="2022-05-03T06:45:38.640" v="931" actId="1076"/>
          <ac:graphicFrameMkLst>
            <pc:docMk/>
            <pc:sldMk cId="4088754170" sldId="339"/>
            <ac:graphicFrameMk id="12" creationId="{6ABC4DDF-E5B3-7444-AD93-B99AB447EB40}"/>
          </ac:graphicFrameMkLst>
        </pc:graphicFrameChg>
        <pc:picChg chg="del">
          <ac:chgData name="RAYNER Elizabeth [Rossmoyne Senior High School]" userId="45570fc7-c0a4-4b7f-b0e7-682d9932c05c" providerId="ADAL" clId="{ED82C143-437A-D440-A5DD-635457099CE6}" dt="2022-05-03T06:28:38.623" v="799" actId="478"/>
          <ac:picMkLst>
            <pc:docMk/>
            <pc:sldMk cId="4088754170" sldId="339"/>
            <ac:picMk id="10" creationId="{3FF585DC-02F8-8248-89B6-6F7D06D355EF}"/>
          </ac:picMkLst>
        </pc:picChg>
        <pc:picChg chg="add del mod">
          <ac:chgData name="RAYNER Elizabeth [Rossmoyne Senior High School]" userId="45570fc7-c0a4-4b7f-b0e7-682d9932c05c" providerId="ADAL" clId="{ED82C143-437A-D440-A5DD-635457099CE6}" dt="2022-05-03T06:30:48.067" v="822" actId="478"/>
          <ac:picMkLst>
            <pc:docMk/>
            <pc:sldMk cId="4088754170" sldId="339"/>
            <ac:picMk id="13" creationId="{F460E5BA-B2AE-BA4D-B6C9-043C0234C961}"/>
          </ac:picMkLst>
        </pc:picChg>
        <pc:picChg chg="add del mod">
          <ac:chgData name="RAYNER Elizabeth [Rossmoyne Senior High School]" userId="45570fc7-c0a4-4b7f-b0e7-682d9932c05c" providerId="ADAL" clId="{ED82C143-437A-D440-A5DD-635457099CE6}" dt="2022-05-03T06:30:44.949" v="820" actId="478"/>
          <ac:picMkLst>
            <pc:docMk/>
            <pc:sldMk cId="4088754170" sldId="339"/>
            <ac:picMk id="14" creationId="{14611B07-436B-FD45-B8B0-43B67D066D58}"/>
          </ac:picMkLst>
        </pc:picChg>
        <pc:picChg chg="add del mod">
          <ac:chgData name="RAYNER Elizabeth [Rossmoyne Senior High School]" userId="45570fc7-c0a4-4b7f-b0e7-682d9932c05c" providerId="ADAL" clId="{ED82C143-437A-D440-A5DD-635457099CE6}" dt="2022-05-03T06:30:46.477" v="821" actId="478"/>
          <ac:picMkLst>
            <pc:docMk/>
            <pc:sldMk cId="4088754170" sldId="339"/>
            <ac:picMk id="15" creationId="{29F20D2D-5843-F143-923C-13121DBAF2DB}"/>
          </ac:picMkLst>
        </pc:picChg>
        <pc:picChg chg="add mod">
          <ac:chgData name="RAYNER Elizabeth [Rossmoyne Senior High School]" userId="45570fc7-c0a4-4b7f-b0e7-682d9932c05c" providerId="ADAL" clId="{ED82C143-437A-D440-A5DD-635457099CE6}" dt="2022-05-03T06:45:41.754" v="932" actId="1076"/>
          <ac:picMkLst>
            <pc:docMk/>
            <pc:sldMk cId="4088754170" sldId="339"/>
            <ac:picMk id="5122" creationId="{00B29588-C049-5E43-AC87-D57280423664}"/>
          </ac:picMkLst>
        </pc:picChg>
      </pc:sldChg>
      <pc:sldChg chg="delSp modSp add mod">
        <pc:chgData name="RAYNER Elizabeth [Rossmoyne Senior High School]" userId="45570fc7-c0a4-4b7f-b0e7-682d9932c05c" providerId="ADAL" clId="{ED82C143-437A-D440-A5DD-635457099CE6}" dt="2022-05-03T06:32:02.250" v="909" actId="1036"/>
        <pc:sldMkLst>
          <pc:docMk/>
          <pc:sldMk cId="301530220" sldId="340"/>
        </pc:sldMkLst>
        <pc:spChg chg="mod">
          <ac:chgData name="RAYNER Elizabeth [Rossmoyne Senior High School]" userId="45570fc7-c0a4-4b7f-b0e7-682d9932c05c" providerId="ADAL" clId="{ED82C143-437A-D440-A5DD-635457099CE6}" dt="2022-05-03T06:32:02.250" v="909" actId="1036"/>
          <ac:spMkLst>
            <pc:docMk/>
            <pc:sldMk cId="301530220" sldId="340"/>
            <ac:spMk id="11" creationId="{B19EC421-042A-4C44-87EA-B03365BCE08B}"/>
          </ac:spMkLst>
        </pc:spChg>
        <pc:graphicFrameChg chg="del">
          <ac:chgData name="RAYNER Elizabeth [Rossmoyne Senior High School]" userId="45570fc7-c0a4-4b7f-b0e7-682d9932c05c" providerId="ADAL" clId="{ED82C143-437A-D440-A5DD-635457099CE6}" dt="2022-05-03T06:30:56.786" v="824" actId="478"/>
          <ac:graphicFrameMkLst>
            <pc:docMk/>
            <pc:sldMk cId="301530220" sldId="340"/>
            <ac:graphicFrameMk id="12" creationId="{6ABC4DDF-E5B3-7444-AD93-B99AB447EB40}"/>
          </ac:graphicFrameMkLst>
        </pc:graphicFrameChg>
        <pc:picChg chg="mod">
          <ac:chgData name="RAYNER Elizabeth [Rossmoyne Senior High School]" userId="45570fc7-c0a4-4b7f-b0e7-682d9932c05c" providerId="ADAL" clId="{ED82C143-437A-D440-A5DD-635457099CE6}" dt="2022-05-03T06:31:57.012" v="899" actId="1076"/>
          <ac:picMkLst>
            <pc:docMk/>
            <pc:sldMk cId="301530220" sldId="340"/>
            <ac:picMk id="13" creationId="{F460E5BA-B2AE-BA4D-B6C9-043C0234C961}"/>
          </ac:picMkLst>
        </pc:picChg>
        <pc:picChg chg="mod">
          <ac:chgData name="RAYNER Elizabeth [Rossmoyne Senior High School]" userId="45570fc7-c0a4-4b7f-b0e7-682d9932c05c" providerId="ADAL" clId="{ED82C143-437A-D440-A5DD-635457099CE6}" dt="2022-05-03T06:31:55.283" v="898" actId="1076"/>
          <ac:picMkLst>
            <pc:docMk/>
            <pc:sldMk cId="301530220" sldId="340"/>
            <ac:picMk id="14" creationId="{14611B07-436B-FD45-B8B0-43B67D066D58}"/>
          </ac:picMkLst>
        </pc:picChg>
        <pc:picChg chg="mod">
          <ac:chgData name="RAYNER Elizabeth [Rossmoyne Senior High School]" userId="45570fc7-c0a4-4b7f-b0e7-682d9932c05c" providerId="ADAL" clId="{ED82C143-437A-D440-A5DD-635457099CE6}" dt="2022-05-03T06:31:53.065" v="897" actId="1076"/>
          <ac:picMkLst>
            <pc:docMk/>
            <pc:sldMk cId="301530220" sldId="340"/>
            <ac:picMk id="15" creationId="{29F20D2D-5843-F143-923C-13121DBAF2DB}"/>
          </ac:picMkLst>
        </pc:picChg>
      </pc:sldChg>
      <pc:sldChg chg="addSp delSp modSp add mod">
        <pc:chgData name="RAYNER Elizabeth [Rossmoyne Senior High School]" userId="45570fc7-c0a4-4b7f-b0e7-682d9932c05c" providerId="ADAL" clId="{ED82C143-437A-D440-A5DD-635457099CE6}" dt="2022-05-03T06:47:51.848" v="939" actId="1076"/>
        <pc:sldMkLst>
          <pc:docMk/>
          <pc:sldMk cId="1496924436" sldId="341"/>
        </pc:sldMkLst>
        <pc:spChg chg="add mod">
          <ac:chgData name="RAYNER Elizabeth [Rossmoyne Senior High School]" userId="45570fc7-c0a4-4b7f-b0e7-682d9932c05c" providerId="ADAL" clId="{ED82C143-437A-D440-A5DD-635457099CE6}" dt="2022-05-03T06:47:26.168" v="936" actId="478"/>
          <ac:spMkLst>
            <pc:docMk/>
            <pc:sldMk cId="1496924436" sldId="341"/>
            <ac:spMk id="5" creationId="{81360B26-18C0-0942-85F7-85BAC6762F44}"/>
          </ac:spMkLst>
        </pc:spChg>
        <pc:picChg chg="del">
          <ac:chgData name="RAYNER Elizabeth [Rossmoyne Senior High School]" userId="45570fc7-c0a4-4b7f-b0e7-682d9932c05c" providerId="ADAL" clId="{ED82C143-437A-D440-A5DD-635457099CE6}" dt="2022-05-03T06:47:26.168" v="936" actId="478"/>
          <ac:picMkLst>
            <pc:docMk/>
            <pc:sldMk cId="1496924436" sldId="341"/>
            <ac:picMk id="13" creationId="{F460E5BA-B2AE-BA4D-B6C9-043C0234C961}"/>
          </ac:picMkLst>
        </pc:picChg>
        <pc:picChg chg="del">
          <ac:chgData name="RAYNER Elizabeth [Rossmoyne Senior High School]" userId="45570fc7-c0a4-4b7f-b0e7-682d9932c05c" providerId="ADAL" clId="{ED82C143-437A-D440-A5DD-635457099CE6}" dt="2022-05-03T06:47:23.381" v="934" actId="478"/>
          <ac:picMkLst>
            <pc:docMk/>
            <pc:sldMk cId="1496924436" sldId="341"/>
            <ac:picMk id="14" creationId="{14611B07-436B-FD45-B8B0-43B67D066D58}"/>
          </ac:picMkLst>
        </pc:picChg>
        <pc:picChg chg="del">
          <ac:chgData name="RAYNER Elizabeth [Rossmoyne Senior High School]" userId="45570fc7-c0a4-4b7f-b0e7-682d9932c05c" providerId="ADAL" clId="{ED82C143-437A-D440-A5DD-635457099CE6}" dt="2022-05-03T06:47:24.615" v="935" actId="478"/>
          <ac:picMkLst>
            <pc:docMk/>
            <pc:sldMk cId="1496924436" sldId="341"/>
            <ac:picMk id="15" creationId="{29F20D2D-5843-F143-923C-13121DBAF2DB}"/>
          </ac:picMkLst>
        </pc:picChg>
        <pc:picChg chg="add mod modCrop">
          <ac:chgData name="RAYNER Elizabeth [Rossmoyne Senior High School]" userId="45570fc7-c0a4-4b7f-b0e7-682d9932c05c" providerId="ADAL" clId="{ED82C143-437A-D440-A5DD-635457099CE6}" dt="2022-05-03T06:47:51.848" v="939" actId="1076"/>
          <ac:picMkLst>
            <pc:docMk/>
            <pc:sldMk cId="1496924436" sldId="341"/>
            <ac:picMk id="16" creationId="{62E27E5F-E9B2-A541-B9FB-6D9EBCC21398}"/>
          </ac:picMkLst>
        </pc:picChg>
      </pc:sldChg>
      <pc:sldChg chg="addSp delSp modSp add mod">
        <pc:chgData name="RAYNER Elizabeth [Rossmoyne Senior High School]" userId="45570fc7-c0a4-4b7f-b0e7-682d9932c05c" providerId="ADAL" clId="{ED82C143-437A-D440-A5DD-635457099CE6}" dt="2022-05-03T07:00:44.165" v="1131" actId="1076"/>
        <pc:sldMkLst>
          <pc:docMk/>
          <pc:sldMk cId="3356729189" sldId="342"/>
        </pc:sldMkLst>
        <pc:spChg chg="del">
          <ac:chgData name="RAYNER Elizabeth [Rossmoyne Senior High School]" userId="45570fc7-c0a4-4b7f-b0e7-682d9932c05c" providerId="ADAL" clId="{ED82C143-437A-D440-A5DD-635457099CE6}" dt="2022-05-03T06:59:48.324" v="1113" actId="478"/>
          <ac:spMkLst>
            <pc:docMk/>
            <pc:sldMk cId="3356729189" sldId="342"/>
            <ac:spMk id="14" creationId="{C08ACFDC-E3A6-D343-8C5A-B1162C5D7842}"/>
          </ac:spMkLst>
        </pc:spChg>
        <pc:spChg chg="add mod">
          <ac:chgData name="RAYNER Elizabeth [Rossmoyne Senior High School]" userId="45570fc7-c0a4-4b7f-b0e7-682d9932c05c" providerId="ADAL" clId="{ED82C143-437A-D440-A5DD-635457099CE6}" dt="2022-05-03T07:00:05.318" v="1122" actId="1076"/>
          <ac:spMkLst>
            <pc:docMk/>
            <pc:sldMk cId="3356729189" sldId="342"/>
            <ac:spMk id="16" creationId="{DD4B9E4E-DDA2-A84B-8324-B9B0E0DB9D62}"/>
          </ac:spMkLst>
        </pc:spChg>
        <pc:spChg chg="add mod">
          <ac:chgData name="RAYNER Elizabeth [Rossmoyne Senior High School]" userId="45570fc7-c0a4-4b7f-b0e7-682d9932c05c" providerId="ADAL" clId="{ED82C143-437A-D440-A5DD-635457099CE6}" dt="2022-05-03T07:00:44.165" v="1131" actId="1076"/>
          <ac:spMkLst>
            <pc:docMk/>
            <pc:sldMk cId="3356729189" sldId="342"/>
            <ac:spMk id="17" creationId="{B84CECB9-172F-8749-A429-0856D31476BD}"/>
          </ac:spMkLst>
        </pc:spChg>
        <pc:spChg chg="del">
          <ac:chgData name="RAYNER Elizabeth [Rossmoyne Senior High School]" userId="45570fc7-c0a4-4b7f-b0e7-682d9932c05c" providerId="ADAL" clId="{ED82C143-437A-D440-A5DD-635457099CE6}" dt="2022-05-03T07:00:08.673" v="1123" actId="478"/>
          <ac:spMkLst>
            <pc:docMk/>
            <pc:sldMk cId="3356729189" sldId="342"/>
            <ac:spMk id="18" creationId="{B8D72B6F-6B36-1F47-B2C5-30FD4FB5FDA4}"/>
          </ac:spMkLst>
        </pc:spChg>
        <pc:spChg chg="del">
          <ac:chgData name="RAYNER Elizabeth [Rossmoyne Senior High School]" userId="45570fc7-c0a4-4b7f-b0e7-682d9932c05c" providerId="ADAL" clId="{ED82C143-437A-D440-A5DD-635457099CE6}" dt="2022-05-03T06:59:39.657" v="1111" actId="478"/>
          <ac:spMkLst>
            <pc:docMk/>
            <pc:sldMk cId="3356729189" sldId="342"/>
            <ac:spMk id="20" creationId="{A1ECFFD1-4429-6442-BEDB-FFFFC649B66F}"/>
          </ac:spMkLst>
        </pc:spChg>
        <pc:picChg chg="del">
          <ac:chgData name="RAYNER Elizabeth [Rossmoyne Senior High School]" userId="45570fc7-c0a4-4b7f-b0e7-682d9932c05c" providerId="ADAL" clId="{ED82C143-437A-D440-A5DD-635457099CE6}" dt="2022-05-03T06:59:36.326" v="1110" actId="478"/>
          <ac:picMkLst>
            <pc:docMk/>
            <pc:sldMk cId="3356729189" sldId="342"/>
            <ac:picMk id="15" creationId="{647EADC2-718B-D747-832E-1FD2147E1A36}"/>
          </ac:picMkLst>
        </pc:picChg>
        <pc:picChg chg="del">
          <ac:chgData name="RAYNER Elizabeth [Rossmoyne Senior High School]" userId="45570fc7-c0a4-4b7f-b0e7-682d9932c05c" providerId="ADAL" clId="{ED82C143-437A-D440-A5DD-635457099CE6}" dt="2022-05-03T06:59:40.851" v="1112" actId="478"/>
          <ac:picMkLst>
            <pc:docMk/>
            <pc:sldMk cId="3356729189" sldId="342"/>
            <ac:picMk id="19" creationId="{FD8215C0-E349-494C-AAC6-2F155EFCB894}"/>
          </ac:picMkLst>
        </pc:picChg>
      </pc:sldChg>
      <pc:sldChg chg="addSp delSp modSp add mod">
        <pc:chgData name="RAYNER Elizabeth [Rossmoyne Senior High School]" userId="45570fc7-c0a4-4b7f-b0e7-682d9932c05c" providerId="ADAL" clId="{ED82C143-437A-D440-A5DD-635457099CE6}" dt="2022-05-03T07:03:09.823" v="1159" actId="1036"/>
        <pc:sldMkLst>
          <pc:docMk/>
          <pc:sldMk cId="1382730979" sldId="343"/>
        </pc:sldMkLst>
        <pc:spChg chg="mod">
          <ac:chgData name="RAYNER Elizabeth [Rossmoyne Senior High School]" userId="45570fc7-c0a4-4b7f-b0e7-682d9932c05c" providerId="ADAL" clId="{ED82C143-437A-D440-A5DD-635457099CE6}" dt="2022-05-03T07:02:20.941" v="1137" actId="255"/>
          <ac:spMkLst>
            <pc:docMk/>
            <pc:sldMk cId="1382730979" sldId="343"/>
            <ac:spMk id="16" creationId="{9ADD6331-F28E-CD4C-8CB6-76C502AC6F74}"/>
          </ac:spMkLst>
        </pc:spChg>
        <pc:spChg chg="mod">
          <ac:chgData name="RAYNER Elizabeth [Rossmoyne Senior High School]" userId="45570fc7-c0a4-4b7f-b0e7-682d9932c05c" providerId="ADAL" clId="{ED82C143-437A-D440-A5DD-635457099CE6}" dt="2022-05-03T07:03:09.823" v="1159" actId="1036"/>
          <ac:spMkLst>
            <pc:docMk/>
            <pc:sldMk cId="1382730979" sldId="343"/>
            <ac:spMk id="19" creationId="{B746362D-15B5-EC4C-A7AB-175D833FFD75}"/>
          </ac:spMkLst>
        </pc:spChg>
        <pc:spChg chg="mod">
          <ac:chgData name="RAYNER Elizabeth [Rossmoyne Senior High School]" userId="45570fc7-c0a4-4b7f-b0e7-682d9932c05c" providerId="ADAL" clId="{ED82C143-437A-D440-A5DD-635457099CE6}" dt="2022-05-03T07:03:01.305" v="1147" actId="14100"/>
          <ac:spMkLst>
            <pc:docMk/>
            <pc:sldMk cId="1382730979" sldId="343"/>
            <ac:spMk id="20" creationId="{0846791A-9935-6344-9079-716BEBCD8010}"/>
          </ac:spMkLst>
        </pc:spChg>
        <pc:spChg chg="del">
          <ac:chgData name="RAYNER Elizabeth [Rossmoyne Senior High School]" userId="45570fc7-c0a4-4b7f-b0e7-682d9932c05c" providerId="ADAL" clId="{ED82C143-437A-D440-A5DD-635457099CE6}" dt="2022-05-03T07:02:10.398" v="1134" actId="478"/>
          <ac:spMkLst>
            <pc:docMk/>
            <pc:sldMk cId="1382730979" sldId="343"/>
            <ac:spMk id="24" creationId="{076B6C23-D8C6-7D4A-A7B9-A238A97D369A}"/>
          </ac:spMkLst>
        </pc:spChg>
        <pc:spChg chg="mod">
          <ac:chgData name="RAYNER Elizabeth [Rossmoyne Senior High School]" userId="45570fc7-c0a4-4b7f-b0e7-682d9932c05c" providerId="ADAL" clId="{ED82C143-437A-D440-A5DD-635457099CE6}" dt="2022-05-03T07:02:20.941" v="1137" actId="255"/>
          <ac:spMkLst>
            <pc:docMk/>
            <pc:sldMk cId="1382730979" sldId="343"/>
            <ac:spMk id="25" creationId="{8A8E7647-B1BA-4043-A36F-9BBAAF1C1DE0}"/>
          </ac:spMkLst>
        </pc:spChg>
        <pc:spChg chg="add mod">
          <ac:chgData name="RAYNER Elizabeth [Rossmoyne Senior High School]" userId="45570fc7-c0a4-4b7f-b0e7-682d9932c05c" providerId="ADAL" clId="{ED82C143-437A-D440-A5DD-635457099CE6}" dt="2022-05-03T07:02:50.483" v="1145" actId="1076"/>
          <ac:spMkLst>
            <pc:docMk/>
            <pc:sldMk cId="1382730979" sldId="343"/>
            <ac:spMk id="26" creationId="{717C8134-52EA-BC46-A06C-430762AB9F29}"/>
          </ac:spMkLst>
        </pc:spChg>
        <pc:grpChg chg="add mod">
          <ac:chgData name="RAYNER Elizabeth [Rossmoyne Senior High School]" userId="45570fc7-c0a4-4b7f-b0e7-682d9932c05c" providerId="ADAL" clId="{ED82C143-437A-D440-A5DD-635457099CE6}" dt="2022-05-03T07:03:05.613" v="1148" actId="14100"/>
          <ac:grpSpMkLst>
            <pc:docMk/>
            <pc:sldMk cId="1382730979" sldId="343"/>
            <ac:grpSpMk id="14" creationId="{38050762-BA0E-F44D-AB40-95D3617FC939}"/>
          </ac:grpSpMkLst>
        </pc:grpChg>
        <pc:grpChg chg="del">
          <ac:chgData name="RAYNER Elizabeth [Rossmoyne Senior High School]" userId="45570fc7-c0a4-4b7f-b0e7-682d9932c05c" providerId="ADAL" clId="{ED82C143-437A-D440-A5DD-635457099CE6}" dt="2022-05-03T07:02:07.715" v="1133" actId="478"/>
          <ac:grpSpMkLst>
            <pc:docMk/>
            <pc:sldMk cId="1382730979" sldId="343"/>
            <ac:grpSpMk id="15" creationId="{7908AB78-CB7E-9D40-89DD-4E7A298DC65F}"/>
          </ac:grpSpMkLst>
        </pc:grpChg>
        <pc:grpChg chg="mod">
          <ac:chgData name="RAYNER Elizabeth [Rossmoyne Senior High School]" userId="45570fc7-c0a4-4b7f-b0e7-682d9932c05c" providerId="ADAL" clId="{ED82C143-437A-D440-A5DD-635457099CE6}" dt="2022-05-03T07:02:11.295" v="1135"/>
          <ac:grpSpMkLst>
            <pc:docMk/>
            <pc:sldMk cId="1382730979" sldId="343"/>
            <ac:grpSpMk id="17" creationId="{3F1DBCA3-22E9-214E-9F32-32DD0E0A9D90}"/>
          </ac:grpSpMkLst>
        </pc:grpChg>
      </pc:sldChg>
      <pc:sldChg chg="addSp delSp modSp add mod">
        <pc:chgData name="RAYNER Elizabeth [Rossmoyne Senior High School]" userId="45570fc7-c0a4-4b7f-b0e7-682d9932c05c" providerId="ADAL" clId="{ED82C143-437A-D440-A5DD-635457099CE6}" dt="2022-05-03T09:25:22.808" v="1858" actId="20577"/>
        <pc:sldMkLst>
          <pc:docMk/>
          <pc:sldMk cId="1524639105" sldId="344"/>
        </pc:sldMkLst>
        <pc:spChg chg="del">
          <ac:chgData name="RAYNER Elizabeth [Rossmoyne Senior High School]" userId="45570fc7-c0a4-4b7f-b0e7-682d9932c05c" providerId="ADAL" clId="{ED82C143-437A-D440-A5DD-635457099CE6}" dt="2022-05-03T07:05:32.414" v="1182" actId="478"/>
          <ac:spMkLst>
            <pc:docMk/>
            <pc:sldMk cId="1524639105" sldId="344"/>
            <ac:spMk id="3" creationId="{00000000-0000-0000-0000-000000000000}"/>
          </ac:spMkLst>
        </pc:spChg>
        <pc:spChg chg="add mod">
          <ac:chgData name="RAYNER Elizabeth [Rossmoyne Senior High School]" userId="45570fc7-c0a4-4b7f-b0e7-682d9932c05c" providerId="ADAL" clId="{ED82C143-437A-D440-A5DD-635457099CE6}" dt="2022-05-03T09:25:22.808" v="1858" actId="20577"/>
          <ac:spMkLst>
            <pc:docMk/>
            <pc:sldMk cId="1524639105" sldId="344"/>
            <ac:spMk id="11" creationId="{F17FB5BF-CAB6-5C40-A86B-4398EF8ACC30}"/>
          </ac:spMkLst>
        </pc:spChg>
        <pc:spChg chg="add mod">
          <ac:chgData name="RAYNER Elizabeth [Rossmoyne Senior High School]" userId="45570fc7-c0a4-4b7f-b0e7-682d9932c05c" providerId="ADAL" clId="{ED82C143-437A-D440-A5DD-635457099CE6}" dt="2022-05-03T07:04:54.945" v="1180" actId="1076"/>
          <ac:spMkLst>
            <pc:docMk/>
            <pc:sldMk cId="1524639105" sldId="344"/>
            <ac:spMk id="13" creationId="{F1DFA3BD-9983-4D4E-8380-E024FCFB3BB2}"/>
          </ac:spMkLst>
        </pc:spChg>
        <pc:spChg chg="del">
          <ac:chgData name="RAYNER Elizabeth [Rossmoyne Senior High School]" userId="45570fc7-c0a4-4b7f-b0e7-682d9932c05c" providerId="ADAL" clId="{ED82C143-437A-D440-A5DD-635457099CE6}" dt="2022-05-03T07:03:56.507" v="1161" actId="478"/>
          <ac:spMkLst>
            <pc:docMk/>
            <pc:sldMk cId="1524639105" sldId="344"/>
            <ac:spMk id="16" creationId="{DD4B9E4E-DDA2-A84B-8324-B9B0E0DB9D62}"/>
          </ac:spMkLst>
        </pc:spChg>
        <pc:spChg chg="del">
          <ac:chgData name="RAYNER Elizabeth [Rossmoyne Senior High School]" userId="45570fc7-c0a4-4b7f-b0e7-682d9932c05c" providerId="ADAL" clId="{ED82C143-437A-D440-A5DD-635457099CE6}" dt="2022-05-03T07:04:31.428" v="1171" actId="478"/>
          <ac:spMkLst>
            <pc:docMk/>
            <pc:sldMk cId="1524639105" sldId="344"/>
            <ac:spMk id="17" creationId="{B84CECB9-172F-8749-A429-0856D31476BD}"/>
          </ac:spMkLst>
        </pc:spChg>
        <pc:picChg chg="add mod">
          <ac:chgData name="RAYNER Elizabeth [Rossmoyne Senior High School]" userId="45570fc7-c0a4-4b7f-b0e7-682d9932c05c" providerId="ADAL" clId="{ED82C143-437A-D440-A5DD-635457099CE6}" dt="2022-05-03T07:05:38.858" v="1186" actId="1076"/>
          <ac:picMkLst>
            <pc:docMk/>
            <pc:sldMk cId="1524639105" sldId="344"/>
            <ac:picMk id="6146" creationId="{4383897C-61CD-7E46-8E3F-3A274770CC9B}"/>
          </ac:picMkLst>
        </pc:picChg>
        <pc:cxnChg chg="mod">
          <ac:chgData name="RAYNER Elizabeth [Rossmoyne Senior High School]" userId="45570fc7-c0a4-4b7f-b0e7-682d9932c05c" providerId="ADAL" clId="{ED82C143-437A-D440-A5DD-635457099CE6}" dt="2022-05-03T07:04:58.290" v="1181" actId="1076"/>
          <ac:cxnSpMkLst>
            <pc:docMk/>
            <pc:sldMk cId="1524639105" sldId="344"/>
            <ac:cxnSpMk id="10" creationId="{00000000-0000-0000-0000-000000000000}"/>
          </ac:cxnSpMkLst>
        </pc:cxnChg>
      </pc:sldChg>
      <pc:sldChg chg="addSp delSp modSp add mod">
        <pc:chgData name="RAYNER Elizabeth [Rossmoyne Senior High School]" userId="45570fc7-c0a4-4b7f-b0e7-682d9932c05c" providerId="ADAL" clId="{ED82C143-437A-D440-A5DD-635457099CE6}" dt="2022-05-03T07:07:01.932" v="1208" actId="1076"/>
        <pc:sldMkLst>
          <pc:docMk/>
          <pc:sldMk cId="3304090571" sldId="345"/>
        </pc:sldMkLst>
        <pc:spChg chg="add mod">
          <ac:chgData name="RAYNER Elizabeth [Rossmoyne Senior High School]" userId="45570fc7-c0a4-4b7f-b0e7-682d9932c05c" providerId="ADAL" clId="{ED82C143-437A-D440-A5DD-635457099CE6}" dt="2022-05-03T07:06:20.179" v="1199" actId="1076"/>
          <ac:spMkLst>
            <pc:docMk/>
            <pc:sldMk cId="3304090571" sldId="345"/>
            <ac:spMk id="11" creationId="{F9ADEBC8-E0D2-9C42-BA09-C8D17135EDE3}"/>
          </ac:spMkLst>
        </pc:spChg>
        <pc:spChg chg="del mod">
          <ac:chgData name="RAYNER Elizabeth [Rossmoyne Senior High School]" userId="45570fc7-c0a4-4b7f-b0e7-682d9932c05c" providerId="ADAL" clId="{ED82C143-437A-D440-A5DD-635457099CE6}" dt="2022-05-03T07:06:06.060" v="1194" actId="478"/>
          <ac:spMkLst>
            <pc:docMk/>
            <pc:sldMk cId="3304090571" sldId="345"/>
            <ac:spMk id="16" creationId="{DD4B9E4E-DDA2-A84B-8324-B9B0E0DB9D62}"/>
          </ac:spMkLst>
        </pc:spChg>
        <pc:spChg chg="del">
          <ac:chgData name="RAYNER Elizabeth [Rossmoyne Senior High School]" userId="45570fc7-c0a4-4b7f-b0e7-682d9932c05c" providerId="ADAL" clId="{ED82C143-437A-D440-A5DD-635457099CE6}" dt="2022-05-03T07:05:56.861" v="1189" actId="478"/>
          <ac:spMkLst>
            <pc:docMk/>
            <pc:sldMk cId="3304090571" sldId="345"/>
            <ac:spMk id="17" creationId="{B84CECB9-172F-8749-A429-0856D31476BD}"/>
          </ac:spMkLst>
        </pc:spChg>
        <pc:picChg chg="add mod">
          <ac:chgData name="RAYNER Elizabeth [Rossmoyne Senior High School]" userId="45570fc7-c0a4-4b7f-b0e7-682d9932c05c" providerId="ADAL" clId="{ED82C143-437A-D440-A5DD-635457099CE6}" dt="2022-05-03T07:06:37.408" v="1203" actId="1076"/>
          <ac:picMkLst>
            <pc:docMk/>
            <pc:sldMk cId="3304090571" sldId="345"/>
            <ac:picMk id="13" creationId="{1251834B-C671-114B-8CB6-F336391DC5CE}"/>
          </ac:picMkLst>
        </pc:picChg>
        <pc:picChg chg="add mod modCrop">
          <ac:chgData name="RAYNER Elizabeth [Rossmoyne Senior High School]" userId="45570fc7-c0a4-4b7f-b0e7-682d9932c05c" providerId="ADAL" clId="{ED82C143-437A-D440-A5DD-635457099CE6}" dt="2022-05-03T07:07:01.932" v="1208" actId="1076"/>
          <ac:picMkLst>
            <pc:docMk/>
            <pc:sldMk cId="3304090571" sldId="345"/>
            <ac:picMk id="14" creationId="{265E1B51-75EE-424B-92FE-9B0F89646E18}"/>
          </ac:picMkLst>
        </pc:picChg>
        <pc:cxnChg chg="del">
          <ac:chgData name="RAYNER Elizabeth [Rossmoyne Senior High School]" userId="45570fc7-c0a4-4b7f-b0e7-682d9932c05c" providerId="ADAL" clId="{ED82C143-437A-D440-A5DD-635457099CE6}" dt="2022-05-03T07:05:53.343" v="1187" actId="478"/>
          <ac:cxnSpMkLst>
            <pc:docMk/>
            <pc:sldMk cId="3304090571" sldId="345"/>
            <ac:cxnSpMk id="10" creationId="{00000000-0000-0000-0000-000000000000}"/>
          </ac:cxnSpMkLst>
        </pc:cxnChg>
        <pc:cxnChg chg="del">
          <ac:chgData name="RAYNER Elizabeth [Rossmoyne Senior High School]" userId="45570fc7-c0a4-4b7f-b0e7-682d9932c05c" providerId="ADAL" clId="{ED82C143-437A-D440-A5DD-635457099CE6}" dt="2022-05-03T07:05:54.887" v="1188" actId="478"/>
          <ac:cxnSpMkLst>
            <pc:docMk/>
            <pc:sldMk cId="3304090571" sldId="345"/>
            <ac:cxnSpMk id="12" creationId="{7D35535E-92B0-5845-B2A7-FC2028149F55}"/>
          </ac:cxnSpMkLst>
        </pc:cxnChg>
      </pc:sldChg>
      <pc:sldChg chg="addSp delSp modSp add mod">
        <pc:chgData name="RAYNER Elizabeth [Rossmoyne Senior High School]" userId="45570fc7-c0a4-4b7f-b0e7-682d9932c05c" providerId="ADAL" clId="{ED82C143-437A-D440-A5DD-635457099CE6}" dt="2022-05-03T07:10:48.337" v="1238" actId="1076"/>
        <pc:sldMkLst>
          <pc:docMk/>
          <pc:sldMk cId="1375660506" sldId="346"/>
        </pc:sldMkLst>
        <pc:spChg chg="add mod">
          <ac:chgData name="RAYNER Elizabeth [Rossmoyne Senior High School]" userId="45570fc7-c0a4-4b7f-b0e7-682d9932c05c" providerId="ADAL" clId="{ED82C143-437A-D440-A5DD-635457099CE6}" dt="2022-05-03T07:08:39.663" v="1218" actId="1076"/>
          <ac:spMkLst>
            <pc:docMk/>
            <pc:sldMk cId="1375660506" sldId="346"/>
            <ac:spMk id="10" creationId="{EF83AC92-60B2-384A-AD51-62EAB9740BC2}"/>
          </ac:spMkLst>
        </pc:spChg>
        <pc:spChg chg="del">
          <ac:chgData name="RAYNER Elizabeth [Rossmoyne Senior High School]" userId="45570fc7-c0a4-4b7f-b0e7-682d9932c05c" providerId="ADAL" clId="{ED82C143-437A-D440-A5DD-635457099CE6}" dt="2022-05-03T07:07:31.650" v="1212" actId="478"/>
          <ac:spMkLst>
            <pc:docMk/>
            <pc:sldMk cId="1375660506" sldId="346"/>
            <ac:spMk id="11" creationId="{F9ADEBC8-E0D2-9C42-BA09-C8D17135EDE3}"/>
          </ac:spMkLst>
        </pc:spChg>
        <pc:picChg chg="del">
          <ac:chgData name="RAYNER Elizabeth [Rossmoyne Senior High School]" userId="45570fc7-c0a4-4b7f-b0e7-682d9932c05c" providerId="ADAL" clId="{ED82C143-437A-D440-A5DD-635457099CE6}" dt="2022-05-03T07:07:19.607" v="1210" actId="478"/>
          <ac:picMkLst>
            <pc:docMk/>
            <pc:sldMk cId="1375660506" sldId="346"/>
            <ac:picMk id="13" creationId="{1251834B-C671-114B-8CB6-F336391DC5CE}"/>
          </ac:picMkLst>
        </pc:picChg>
        <pc:picChg chg="del">
          <ac:chgData name="RAYNER Elizabeth [Rossmoyne Senior High School]" userId="45570fc7-c0a4-4b7f-b0e7-682d9932c05c" providerId="ADAL" clId="{ED82C143-437A-D440-A5DD-635457099CE6}" dt="2022-05-03T07:07:20.839" v="1211" actId="478"/>
          <ac:picMkLst>
            <pc:docMk/>
            <pc:sldMk cId="1375660506" sldId="346"/>
            <ac:picMk id="14" creationId="{265E1B51-75EE-424B-92FE-9B0F89646E18}"/>
          </ac:picMkLst>
        </pc:picChg>
        <pc:picChg chg="add mod">
          <ac:chgData name="RAYNER Elizabeth [Rossmoyne Senior High School]" userId="45570fc7-c0a4-4b7f-b0e7-682d9932c05c" providerId="ADAL" clId="{ED82C143-437A-D440-A5DD-635457099CE6}" dt="2022-05-03T07:10:48.337" v="1238" actId="1076"/>
          <ac:picMkLst>
            <pc:docMk/>
            <pc:sldMk cId="1375660506" sldId="346"/>
            <ac:picMk id="7170" creationId="{BEB1A168-B1AC-B241-A9D2-76B59D54CDD4}"/>
          </ac:picMkLst>
        </pc:picChg>
        <pc:picChg chg="add mod">
          <ac:chgData name="RAYNER Elizabeth [Rossmoyne Senior High School]" userId="45570fc7-c0a4-4b7f-b0e7-682d9932c05c" providerId="ADAL" clId="{ED82C143-437A-D440-A5DD-635457099CE6}" dt="2022-05-03T07:10:45.689" v="1237" actId="1076"/>
          <ac:picMkLst>
            <pc:docMk/>
            <pc:sldMk cId="1375660506" sldId="346"/>
            <ac:picMk id="7172" creationId="{AD73C849-DF6A-B143-B1F0-03E01BE971BC}"/>
          </ac:picMkLst>
        </pc:picChg>
      </pc:sldChg>
      <pc:sldChg chg="addSp delSp modSp add mod">
        <pc:chgData name="RAYNER Elizabeth [Rossmoyne Senior High School]" userId="45570fc7-c0a4-4b7f-b0e7-682d9932c05c" providerId="ADAL" clId="{ED82C143-437A-D440-A5DD-635457099CE6}" dt="2022-05-03T09:03:07.412" v="1652" actId="1076"/>
        <pc:sldMkLst>
          <pc:docMk/>
          <pc:sldMk cId="3916525088" sldId="347"/>
        </pc:sldMkLst>
        <pc:graphicFrameChg chg="modGraphic">
          <ac:chgData name="RAYNER Elizabeth [Rossmoyne Senior High School]" userId="45570fc7-c0a4-4b7f-b0e7-682d9932c05c" providerId="ADAL" clId="{ED82C143-437A-D440-A5DD-635457099CE6}" dt="2022-05-03T09:01:20.527" v="1636" actId="20577"/>
          <ac:graphicFrameMkLst>
            <pc:docMk/>
            <pc:sldMk cId="3916525088" sldId="347"/>
            <ac:graphicFrameMk id="2" creationId="{0E4343A7-6F81-9E49-967D-E64644D72A27}"/>
          </ac:graphicFrameMkLst>
        </pc:graphicFrameChg>
        <pc:picChg chg="del">
          <ac:chgData name="RAYNER Elizabeth [Rossmoyne Senior High School]" userId="45570fc7-c0a4-4b7f-b0e7-682d9932c05c" providerId="ADAL" clId="{ED82C143-437A-D440-A5DD-635457099CE6}" dt="2022-05-03T09:00:54.506" v="1565" actId="478"/>
          <ac:picMkLst>
            <pc:docMk/>
            <pc:sldMk cId="3916525088" sldId="347"/>
            <ac:picMk id="11" creationId="{B771B8B7-132E-CF47-A4BB-49D8126ACE98}"/>
          </ac:picMkLst>
        </pc:picChg>
        <pc:picChg chg="del">
          <ac:chgData name="RAYNER Elizabeth [Rossmoyne Senior High School]" userId="45570fc7-c0a4-4b7f-b0e7-682d9932c05c" providerId="ADAL" clId="{ED82C143-437A-D440-A5DD-635457099CE6}" dt="2022-05-03T09:00:53.154" v="1564" actId="478"/>
          <ac:picMkLst>
            <pc:docMk/>
            <pc:sldMk cId="3916525088" sldId="347"/>
            <ac:picMk id="1028" creationId="{866255D3-824E-0744-9744-6234279B8EEF}"/>
          </ac:picMkLst>
        </pc:picChg>
        <pc:picChg chg="del">
          <ac:chgData name="RAYNER Elizabeth [Rossmoyne Senior High School]" userId="45570fc7-c0a4-4b7f-b0e7-682d9932c05c" providerId="ADAL" clId="{ED82C143-437A-D440-A5DD-635457099CE6}" dt="2022-05-03T09:00:55.911" v="1566" actId="478"/>
          <ac:picMkLst>
            <pc:docMk/>
            <pc:sldMk cId="3916525088" sldId="347"/>
            <ac:picMk id="1032" creationId="{1336A2B4-68B8-3F42-B2EB-A4B11B654F70}"/>
          </ac:picMkLst>
        </pc:picChg>
        <pc:picChg chg="add mod">
          <ac:chgData name="RAYNER Elizabeth [Rossmoyne Senior High School]" userId="45570fc7-c0a4-4b7f-b0e7-682d9932c05c" providerId="ADAL" clId="{ED82C143-437A-D440-A5DD-635457099CE6}" dt="2022-05-03T09:02:13.529" v="1642" actId="1076"/>
          <ac:picMkLst>
            <pc:docMk/>
            <pc:sldMk cId="3916525088" sldId="347"/>
            <ac:picMk id="2050" creationId="{A0B32A3D-AFD5-BD4D-B877-5ACEC8437534}"/>
          </ac:picMkLst>
        </pc:picChg>
        <pc:picChg chg="add mod">
          <ac:chgData name="RAYNER Elizabeth [Rossmoyne Senior High School]" userId="45570fc7-c0a4-4b7f-b0e7-682d9932c05c" providerId="ADAL" clId="{ED82C143-437A-D440-A5DD-635457099CE6}" dt="2022-05-03T09:02:41.967" v="1647" actId="1076"/>
          <ac:picMkLst>
            <pc:docMk/>
            <pc:sldMk cId="3916525088" sldId="347"/>
            <ac:picMk id="2052" creationId="{A99722AC-ADE8-0E4F-B511-51D0F0AA5719}"/>
          </ac:picMkLst>
        </pc:picChg>
        <pc:picChg chg="add mod">
          <ac:chgData name="RAYNER Elizabeth [Rossmoyne Senior High School]" userId="45570fc7-c0a4-4b7f-b0e7-682d9932c05c" providerId="ADAL" clId="{ED82C143-437A-D440-A5DD-635457099CE6}" dt="2022-05-03T09:03:07.412" v="1652" actId="1076"/>
          <ac:picMkLst>
            <pc:docMk/>
            <pc:sldMk cId="3916525088" sldId="347"/>
            <ac:picMk id="2054" creationId="{BBDE7341-BAE3-7441-B5EE-A473C53EC891}"/>
          </ac:picMkLst>
        </pc:picChg>
      </pc:sldChg>
      <pc:sldChg chg="addSp delSp modSp new mod">
        <pc:chgData name="RAYNER Elizabeth [Rossmoyne Senior High School]" userId="45570fc7-c0a4-4b7f-b0e7-682d9932c05c" providerId="ADAL" clId="{ED82C143-437A-D440-A5DD-635457099CE6}" dt="2022-05-03T10:58:33.410" v="1951" actId="1037"/>
        <pc:sldMkLst>
          <pc:docMk/>
          <pc:sldMk cId="3995370581" sldId="348"/>
        </pc:sldMkLst>
        <pc:spChg chg="del">
          <ac:chgData name="RAYNER Elizabeth [Rossmoyne Senior High School]" userId="45570fc7-c0a4-4b7f-b0e7-682d9932c05c" providerId="ADAL" clId="{ED82C143-437A-D440-A5DD-635457099CE6}" dt="2022-05-03T09:03:23.079" v="1655" actId="478"/>
          <ac:spMkLst>
            <pc:docMk/>
            <pc:sldMk cId="3995370581" sldId="348"/>
            <ac:spMk id="2" creationId="{831118A0-E6FC-9843-A0D4-C2B85C58BA8E}"/>
          </ac:spMkLst>
        </pc:spChg>
        <pc:spChg chg="del">
          <ac:chgData name="RAYNER Elizabeth [Rossmoyne Senior High School]" userId="45570fc7-c0a4-4b7f-b0e7-682d9932c05c" providerId="ADAL" clId="{ED82C143-437A-D440-A5DD-635457099CE6}" dt="2022-05-03T09:03:21.325" v="1654" actId="478"/>
          <ac:spMkLst>
            <pc:docMk/>
            <pc:sldMk cId="3995370581" sldId="348"/>
            <ac:spMk id="3" creationId="{B31B1484-8D79-A24E-A64E-28FBA795904A}"/>
          </ac:spMkLst>
        </pc:spChg>
        <pc:spChg chg="add mod">
          <ac:chgData name="RAYNER Elizabeth [Rossmoyne Senior High School]" userId="45570fc7-c0a4-4b7f-b0e7-682d9932c05c" providerId="ADAL" clId="{ED82C143-437A-D440-A5DD-635457099CE6}" dt="2022-05-03T09:03:42.771" v="1695" actId="1076"/>
          <ac:spMkLst>
            <pc:docMk/>
            <pc:sldMk cId="3995370581" sldId="348"/>
            <ac:spMk id="5" creationId="{41EA9EEB-F73E-5541-817B-261DE48068CA}"/>
          </ac:spMkLst>
        </pc:spChg>
        <pc:picChg chg="add mod">
          <ac:chgData name="RAYNER Elizabeth [Rossmoyne Senior High School]" userId="45570fc7-c0a4-4b7f-b0e7-682d9932c05c" providerId="ADAL" clId="{ED82C143-437A-D440-A5DD-635457099CE6}" dt="2022-05-03T10:58:10.651" v="1926" actId="1076"/>
          <ac:picMkLst>
            <pc:docMk/>
            <pc:sldMk cId="3995370581" sldId="348"/>
            <ac:picMk id="6" creationId="{E689C406-B218-4B43-8032-213D41144004}"/>
          </ac:picMkLst>
        </pc:picChg>
        <pc:picChg chg="add del mod modCrop">
          <ac:chgData name="RAYNER Elizabeth [Rossmoyne Senior High School]" userId="45570fc7-c0a4-4b7f-b0e7-682d9932c05c" providerId="ADAL" clId="{ED82C143-437A-D440-A5DD-635457099CE6}" dt="2022-05-03T09:35:13.467" v="1862" actId="478"/>
          <ac:picMkLst>
            <pc:docMk/>
            <pc:sldMk cId="3995370581" sldId="348"/>
            <ac:picMk id="7" creationId="{1332A4B6-51F7-094E-8B86-5A049C3A23A2}"/>
          </ac:picMkLst>
        </pc:picChg>
        <pc:picChg chg="add mod">
          <ac:chgData name="RAYNER Elizabeth [Rossmoyne Senior High School]" userId="45570fc7-c0a4-4b7f-b0e7-682d9932c05c" providerId="ADAL" clId="{ED82C143-437A-D440-A5DD-635457099CE6}" dt="2022-05-03T10:58:26.215" v="1937" actId="1035"/>
          <ac:picMkLst>
            <pc:docMk/>
            <pc:sldMk cId="3995370581" sldId="348"/>
            <ac:picMk id="8" creationId="{E2A83FBB-6F7C-1B42-8CAF-F90430783638}"/>
          </ac:picMkLst>
        </pc:picChg>
        <pc:picChg chg="add mod modCrop">
          <ac:chgData name="RAYNER Elizabeth [Rossmoyne Senior High School]" userId="45570fc7-c0a4-4b7f-b0e7-682d9932c05c" providerId="ADAL" clId="{ED82C143-437A-D440-A5DD-635457099CE6}" dt="2022-05-03T10:58:33.410" v="1951" actId="1037"/>
          <ac:picMkLst>
            <pc:docMk/>
            <pc:sldMk cId="3995370581" sldId="348"/>
            <ac:picMk id="9" creationId="{64D8259F-BB88-3247-8D05-E086B9FD92EA}"/>
          </ac:picMkLst>
        </pc:picChg>
      </pc:sldChg>
      <pc:sldChg chg="addSp delSp modSp new mod">
        <pc:chgData name="RAYNER Elizabeth [Rossmoyne Senior High School]" userId="45570fc7-c0a4-4b7f-b0e7-682d9932c05c" providerId="ADAL" clId="{ED82C143-437A-D440-A5DD-635457099CE6}" dt="2022-05-03T10:55:25.386" v="1911" actId="478"/>
        <pc:sldMkLst>
          <pc:docMk/>
          <pc:sldMk cId="394584671" sldId="349"/>
        </pc:sldMkLst>
        <pc:spChg chg="del">
          <ac:chgData name="RAYNER Elizabeth [Rossmoyne Senior High School]" userId="45570fc7-c0a4-4b7f-b0e7-682d9932c05c" providerId="ADAL" clId="{ED82C143-437A-D440-A5DD-635457099CE6}" dt="2022-05-03T09:05:00.786" v="1701" actId="478"/>
          <ac:spMkLst>
            <pc:docMk/>
            <pc:sldMk cId="394584671" sldId="349"/>
            <ac:spMk id="2" creationId="{5A22F946-2588-614A-B01E-20E9BB5F8989}"/>
          </ac:spMkLst>
        </pc:spChg>
        <pc:spChg chg="del">
          <ac:chgData name="RAYNER Elizabeth [Rossmoyne Senior High School]" userId="45570fc7-c0a4-4b7f-b0e7-682d9932c05c" providerId="ADAL" clId="{ED82C143-437A-D440-A5DD-635457099CE6}" dt="2022-05-03T09:05:03.353" v="1702" actId="478"/>
          <ac:spMkLst>
            <pc:docMk/>
            <pc:sldMk cId="394584671" sldId="349"/>
            <ac:spMk id="3" creationId="{16BBF091-9976-3241-91DB-C5480099573B}"/>
          </ac:spMkLst>
        </pc:spChg>
        <pc:picChg chg="add mod">
          <ac:chgData name="RAYNER Elizabeth [Rossmoyne Senior High School]" userId="45570fc7-c0a4-4b7f-b0e7-682d9932c05c" providerId="ADAL" clId="{ED82C143-437A-D440-A5DD-635457099CE6}" dt="2022-05-03T10:42:35.413" v="1887" actId="1076"/>
          <ac:picMkLst>
            <pc:docMk/>
            <pc:sldMk cId="394584671" sldId="349"/>
            <ac:picMk id="5" creationId="{6F4380A1-D0C9-E84C-9346-64B372EF34AB}"/>
          </ac:picMkLst>
        </pc:picChg>
        <pc:picChg chg="add mod">
          <ac:chgData name="RAYNER Elizabeth [Rossmoyne Senior High School]" userId="45570fc7-c0a4-4b7f-b0e7-682d9932c05c" providerId="ADAL" clId="{ED82C143-437A-D440-A5DD-635457099CE6}" dt="2022-05-03T10:42:38.046" v="1888" actId="1076"/>
          <ac:picMkLst>
            <pc:docMk/>
            <pc:sldMk cId="394584671" sldId="349"/>
            <ac:picMk id="6" creationId="{BA043F5E-4774-F042-B489-214409A912E4}"/>
          </ac:picMkLst>
        </pc:picChg>
        <pc:picChg chg="add del mod modCrop">
          <ac:chgData name="RAYNER Elizabeth [Rossmoyne Senior High School]" userId="45570fc7-c0a4-4b7f-b0e7-682d9932c05c" providerId="ADAL" clId="{ED82C143-437A-D440-A5DD-635457099CE6}" dt="2022-05-03T10:55:25.386" v="1911" actId="478"/>
          <ac:picMkLst>
            <pc:docMk/>
            <pc:sldMk cId="394584671" sldId="349"/>
            <ac:picMk id="7" creationId="{7C2CA8ED-A675-8840-9F8C-B94FBE168648}"/>
          </ac:picMkLst>
        </pc:picChg>
      </pc:sldChg>
      <pc:sldChg chg="addSp delSp modSp new mod">
        <pc:chgData name="RAYNER Elizabeth [Rossmoyne Senior High School]" userId="45570fc7-c0a4-4b7f-b0e7-682d9932c05c" providerId="ADAL" clId="{ED82C143-437A-D440-A5DD-635457099CE6}" dt="2022-05-03T11:02:59.703" v="1988" actId="1076"/>
        <pc:sldMkLst>
          <pc:docMk/>
          <pc:sldMk cId="963223546" sldId="350"/>
        </pc:sldMkLst>
        <pc:spChg chg="del">
          <ac:chgData name="RAYNER Elizabeth [Rossmoyne Senior High School]" userId="45570fc7-c0a4-4b7f-b0e7-682d9932c05c" providerId="ADAL" clId="{ED82C143-437A-D440-A5DD-635457099CE6}" dt="2022-05-03T09:06:23.822" v="1736" actId="478"/>
          <ac:spMkLst>
            <pc:docMk/>
            <pc:sldMk cId="963223546" sldId="350"/>
            <ac:spMk id="2" creationId="{8C946662-3E76-1A46-950E-A6554C50DAB3}"/>
          </ac:spMkLst>
        </pc:spChg>
        <pc:spChg chg="del">
          <ac:chgData name="RAYNER Elizabeth [Rossmoyne Senior High School]" userId="45570fc7-c0a4-4b7f-b0e7-682d9932c05c" providerId="ADAL" clId="{ED82C143-437A-D440-A5DD-635457099CE6}" dt="2022-05-03T09:06:25.681" v="1737" actId="478"/>
          <ac:spMkLst>
            <pc:docMk/>
            <pc:sldMk cId="963223546" sldId="350"/>
            <ac:spMk id="3" creationId="{2A6240CF-7BDD-154E-9516-039E2CB7F508}"/>
          </ac:spMkLst>
        </pc:spChg>
        <pc:picChg chg="add mod modCrop">
          <ac:chgData name="RAYNER Elizabeth [Rossmoyne Senior High School]" userId="45570fc7-c0a4-4b7f-b0e7-682d9932c05c" providerId="ADAL" clId="{ED82C143-437A-D440-A5DD-635457099CE6}" dt="2022-05-03T09:06:36.923" v="1741" actId="1076"/>
          <ac:picMkLst>
            <pc:docMk/>
            <pc:sldMk cId="963223546" sldId="350"/>
            <ac:picMk id="5" creationId="{FAA4B1B5-DDF9-0D4D-8C32-255499FC3CF6}"/>
          </ac:picMkLst>
        </pc:picChg>
        <pc:picChg chg="add mod">
          <ac:chgData name="RAYNER Elizabeth [Rossmoyne Senior High School]" userId="45570fc7-c0a4-4b7f-b0e7-682d9932c05c" providerId="ADAL" clId="{ED82C143-437A-D440-A5DD-635457099CE6}" dt="2022-05-03T11:02:59.703" v="1988" actId="1076"/>
          <ac:picMkLst>
            <pc:docMk/>
            <pc:sldMk cId="963223546" sldId="350"/>
            <ac:picMk id="6" creationId="{D2356ECB-45C5-5045-B13C-D925FF9622A0}"/>
          </ac:picMkLst>
        </pc:picChg>
      </pc:sldChg>
      <pc:sldChg chg="addSp delSp modSp new mod">
        <pc:chgData name="RAYNER Elizabeth [Rossmoyne Senior High School]" userId="45570fc7-c0a4-4b7f-b0e7-682d9932c05c" providerId="ADAL" clId="{ED82C143-437A-D440-A5DD-635457099CE6}" dt="2022-05-03T09:09:34.362" v="1770" actId="1076"/>
        <pc:sldMkLst>
          <pc:docMk/>
          <pc:sldMk cId="3663645378" sldId="351"/>
        </pc:sldMkLst>
        <pc:spChg chg="del">
          <ac:chgData name="RAYNER Elizabeth [Rossmoyne Senior High School]" userId="45570fc7-c0a4-4b7f-b0e7-682d9932c05c" providerId="ADAL" clId="{ED82C143-437A-D440-A5DD-635457099CE6}" dt="2022-05-03T09:08:43.756" v="1761" actId="478"/>
          <ac:spMkLst>
            <pc:docMk/>
            <pc:sldMk cId="3663645378" sldId="351"/>
            <ac:spMk id="2" creationId="{6AC7C519-F2FF-4C43-84EC-2F8EB1266225}"/>
          </ac:spMkLst>
        </pc:spChg>
        <pc:spChg chg="del">
          <ac:chgData name="RAYNER Elizabeth [Rossmoyne Senior High School]" userId="45570fc7-c0a4-4b7f-b0e7-682d9932c05c" providerId="ADAL" clId="{ED82C143-437A-D440-A5DD-635457099CE6}" dt="2022-05-03T09:08:13.613" v="1751"/>
          <ac:spMkLst>
            <pc:docMk/>
            <pc:sldMk cId="3663645378" sldId="351"/>
            <ac:spMk id="3" creationId="{9CC577DE-D1FB-4C4D-822C-F69D43558109}"/>
          </ac:spMkLst>
        </pc:spChg>
        <pc:picChg chg="add mod modCrop">
          <ac:chgData name="RAYNER Elizabeth [Rossmoyne Senior High School]" userId="45570fc7-c0a4-4b7f-b0e7-682d9932c05c" providerId="ADAL" clId="{ED82C143-437A-D440-A5DD-635457099CE6}" dt="2022-05-03T09:09:34.362" v="1770" actId="1076"/>
          <ac:picMkLst>
            <pc:docMk/>
            <pc:sldMk cId="3663645378" sldId="351"/>
            <ac:picMk id="5" creationId="{298CC937-3BA6-504B-99FC-FC15E5F7E896}"/>
          </ac:picMkLst>
        </pc:picChg>
        <pc:picChg chg="add mod modCrop">
          <ac:chgData name="RAYNER Elizabeth [Rossmoyne Senior High School]" userId="45570fc7-c0a4-4b7f-b0e7-682d9932c05c" providerId="ADAL" clId="{ED82C143-437A-D440-A5DD-635457099CE6}" dt="2022-05-03T09:09:26.716" v="1768" actId="1076"/>
          <ac:picMkLst>
            <pc:docMk/>
            <pc:sldMk cId="3663645378" sldId="351"/>
            <ac:picMk id="6" creationId="{37C538BB-E9D6-8348-8F8A-4AF76B5D7EF2}"/>
          </ac:picMkLst>
        </pc:picChg>
      </pc:sldChg>
      <pc:sldChg chg="addSp delSp modSp new mod">
        <pc:chgData name="RAYNER Elizabeth [Rossmoyne Senior High School]" userId="45570fc7-c0a4-4b7f-b0e7-682d9932c05c" providerId="ADAL" clId="{ED82C143-437A-D440-A5DD-635457099CE6}" dt="2022-05-03T10:58:44.102" v="1954" actId="14100"/>
        <pc:sldMkLst>
          <pc:docMk/>
          <pc:sldMk cId="1123789198" sldId="352"/>
        </pc:sldMkLst>
        <pc:spChg chg="del">
          <ac:chgData name="RAYNER Elizabeth [Rossmoyne Senior High School]" userId="45570fc7-c0a4-4b7f-b0e7-682d9932c05c" providerId="ADAL" clId="{ED82C143-437A-D440-A5DD-635457099CE6}" dt="2022-05-03T10:56:31.892" v="1918"/>
          <ac:spMkLst>
            <pc:docMk/>
            <pc:sldMk cId="1123789198" sldId="352"/>
            <ac:spMk id="3" creationId="{18221468-B7B6-2643-98D2-7FA842C135B9}"/>
          </ac:spMkLst>
        </pc:spChg>
        <pc:picChg chg="add mod">
          <ac:chgData name="RAYNER Elizabeth [Rossmoyne Senior High School]" userId="45570fc7-c0a4-4b7f-b0e7-682d9932c05c" providerId="ADAL" clId="{ED82C143-437A-D440-A5DD-635457099CE6}" dt="2022-05-03T09:35:11.452" v="1861" actId="1076"/>
          <ac:picMkLst>
            <pc:docMk/>
            <pc:sldMk cId="1123789198" sldId="352"/>
            <ac:picMk id="5" creationId="{4ADBC630-6266-CF47-B09D-22B33F872DE0}"/>
          </ac:picMkLst>
        </pc:picChg>
        <pc:picChg chg="add mod">
          <ac:chgData name="RAYNER Elizabeth [Rossmoyne Senior High School]" userId="45570fc7-c0a4-4b7f-b0e7-682d9932c05c" providerId="ADAL" clId="{ED82C143-437A-D440-A5DD-635457099CE6}" dt="2022-05-03T10:58:44.102" v="1954" actId="14100"/>
          <ac:picMkLst>
            <pc:docMk/>
            <pc:sldMk cId="1123789198" sldId="352"/>
            <ac:picMk id="6" creationId="{00DDEBD6-2100-1C45-8A84-BFCCE2E85953}"/>
          </ac:picMkLst>
        </pc:picChg>
      </pc:sldChg>
      <pc:sldChg chg="addSp delSp modSp new mod">
        <pc:chgData name="RAYNER Elizabeth [Rossmoyne Senior High School]" userId="45570fc7-c0a4-4b7f-b0e7-682d9932c05c" providerId="ADAL" clId="{ED82C143-437A-D440-A5DD-635457099CE6}" dt="2022-05-03T11:00:32.243" v="1972" actId="1076"/>
        <pc:sldMkLst>
          <pc:docMk/>
          <pc:sldMk cId="1311512471" sldId="353"/>
        </pc:sldMkLst>
        <pc:spChg chg="del">
          <ac:chgData name="RAYNER Elizabeth [Rossmoyne Senior High School]" userId="45570fc7-c0a4-4b7f-b0e7-682d9932c05c" providerId="ADAL" clId="{ED82C143-437A-D440-A5DD-635457099CE6}" dt="2022-05-03T10:59:28.386" v="1955" actId="478"/>
          <ac:spMkLst>
            <pc:docMk/>
            <pc:sldMk cId="1311512471" sldId="353"/>
            <ac:spMk id="2" creationId="{B1E3D1F1-C48F-DE46-83FB-AAE830BF3C5B}"/>
          </ac:spMkLst>
        </pc:spChg>
        <pc:spChg chg="del">
          <ac:chgData name="RAYNER Elizabeth [Rossmoyne Senior High School]" userId="45570fc7-c0a4-4b7f-b0e7-682d9932c05c" providerId="ADAL" clId="{ED82C143-437A-D440-A5DD-635457099CE6}" dt="2022-05-03T10:59:30.278" v="1956" actId="478"/>
          <ac:spMkLst>
            <pc:docMk/>
            <pc:sldMk cId="1311512471" sldId="353"/>
            <ac:spMk id="3" creationId="{A2A3265A-59C8-E945-B603-653BDF1AF977}"/>
          </ac:spMkLst>
        </pc:spChg>
        <pc:picChg chg="add mod">
          <ac:chgData name="RAYNER Elizabeth [Rossmoyne Senior High School]" userId="45570fc7-c0a4-4b7f-b0e7-682d9932c05c" providerId="ADAL" clId="{ED82C143-437A-D440-A5DD-635457099CE6}" dt="2022-05-03T11:00:02.456" v="1963" actId="1076"/>
          <ac:picMkLst>
            <pc:docMk/>
            <pc:sldMk cId="1311512471" sldId="353"/>
            <ac:picMk id="5" creationId="{525FCDA9-40D6-C84D-924B-D3C73E3D3680}"/>
          </ac:picMkLst>
        </pc:picChg>
        <pc:picChg chg="add mod modCrop">
          <ac:chgData name="RAYNER Elizabeth [Rossmoyne Senior High School]" userId="45570fc7-c0a4-4b7f-b0e7-682d9932c05c" providerId="ADAL" clId="{ED82C143-437A-D440-A5DD-635457099CE6}" dt="2022-05-03T11:00:22.871" v="1968" actId="1076"/>
          <ac:picMkLst>
            <pc:docMk/>
            <pc:sldMk cId="1311512471" sldId="353"/>
            <ac:picMk id="6" creationId="{765FB299-A934-7841-8382-5B9B08E546C6}"/>
          </ac:picMkLst>
        </pc:picChg>
        <pc:picChg chg="add mod">
          <ac:chgData name="RAYNER Elizabeth [Rossmoyne Senior High School]" userId="45570fc7-c0a4-4b7f-b0e7-682d9932c05c" providerId="ADAL" clId="{ED82C143-437A-D440-A5DD-635457099CE6}" dt="2022-05-03T11:00:32.243" v="1972" actId="1076"/>
          <ac:picMkLst>
            <pc:docMk/>
            <pc:sldMk cId="1311512471" sldId="353"/>
            <ac:picMk id="7" creationId="{EF46ABDF-535E-AA44-A023-EBDB76A85B61}"/>
          </ac:picMkLst>
        </pc:picChg>
        <pc:picChg chg="add mod modCrop">
          <ac:chgData name="RAYNER Elizabeth [Rossmoyne Senior High School]" userId="45570fc7-c0a4-4b7f-b0e7-682d9932c05c" providerId="ADAL" clId="{ED82C143-437A-D440-A5DD-635457099CE6}" dt="2022-05-03T11:00:30.285" v="1971" actId="1076"/>
          <ac:picMkLst>
            <pc:docMk/>
            <pc:sldMk cId="1311512471" sldId="353"/>
            <ac:picMk id="8" creationId="{69B3EECB-EFAB-CA43-BBF5-E273194DF4DB}"/>
          </ac:picMkLst>
        </pc:picChg>
      </pc:sldChg>
      <pc:sldChg chg="addSp modSp new mod">
        <pc:chgData name="RAYNER Elizabeth [Rossmoyne Senior High School]" userId="45570fc7-c0a4-4b7f-b0e7-682d9932c05c" providerId="ADAL" clId="{ED82C143-437A-D440-A5DD-635457099CE6}" dt="2022-05-03T10:55:53.726" v="1917" actId="1076"/>
        <pc:sldMkLst>
          <pc:docMk/>
          <pc:sldMk cId="3879594350" sldId="354"/>
        </pc:sldMkLst>
        <pc:picChg chg="add mod">
          <ac:chgData name="RAYNER Elizabeth [Rossmoyne Senior High School]" userId="45570fc7-c0a4-4b7f-b0e7-682d9932c05c" providerId="ADAL" clId="{ED82C143-437A-D440-A5DD-635457099CE6}" dt="2022-05-03T10:55:44.525" v="1915" actId="1076"/>
          <ac:picMkLst>
            <pc:docMk/>
            <pc:sldMk cId="3879594350" sldId="354"/>
            <ac:picMk id="5" creationId="{8431C599-EA98-1344-99FB-FF495477AD72}"/>
          </ac:picMkLst>
        </pc:picChg>
        <pc:picChg chg="add mod">
          <ac:chgData name="RAYNER Elizabeth [Rossmoyne Senior High School]" userId="45570fc7-c0a4-4b7f-b0e7-682d9932c05c" providerId="ADAL" clId="{ED82C143-437A-D440-A5DD-635457099CE6}" dt="2022-05-03T10:55:53.726" v="1917" actId="1076"/>
          <ac:picMkLst>
            <pc:docMk/>
            <pc:sldMk cId="3879594350" sldId="354"/>
            <ac:picMk id="6" creationId="{E1CA8965-0ADF-5C4A-A5AE-BE39C4B9D2BD}"/>
          </ac:picMkLst>
        </pc:picChg>
      </pc:sldChg>
      <pc:sldChg chg="addSp delSp modSp new mod">
        <pc:chgData name="RAYNER Elizabeth [Rossmoyne Senior High School]" userId="45570fc7-c0a4-4b7f-b0e7-682d9932c05c" providerId="ADAL" clId="{ED82C143-437A-D440-A5DD-635457099CE6}" dt="2022-05-03T11:02:53.911" v="1986" actId="14100"/>
        <pc:sldMkLst>
          <pc:docMk/>
          <pc:sldMk cId="3724495947" sldId="355"/>
        </pc:sldMkLst>
        <pc:spChg chg="del">
          <ac:chgData name="RAYNER Elizabeth [Rossmoyne Senior High School]" userId="45570fc7-c0a4-4b7f-b0e7-682d9932c05c" providerId="ADAL" clId="{ED82C143-437A-D440-A5DD-635457099CE6}" dt="2022-05-03T11:00:44.339" v="1974" actId="478"/>
          <ac:spMkLst>
            <pc:docMk/>
            <pc:sldMk cId="3724495947" sldId="355"/>
            <ac:spMk id="2" creationId="{98E80EB0-97D7-0B43-9A0E-74195F742825}"/>
          </ac:spMkLst>
        </pc:spChg>
        <pc:spChg chg="del">
          <ac:chgData name="RAYNER Elizabeth [Rossmoyne Senior High School]" userId="45570fc7-c0a4-4b7f-b0e7-682d9932c05c" providerId="ADAL" clId="{ED82C143-437A-D440-A5DD-635457099CE6}" dt="2022-05-03T11:00:46.254" v="1975" actId="478"/>
          <ac:spMkLst>
            <pc:docMk/>
            <pc:sldMk cId="3724495947" sldId="355"/>
            <ac:spMk id="3" creationId="{3CEF3173-AB62-CE4A-B005-8BEA66EFC317}"/>
          </ac:spMkLst>
        </pc:spChg>
        <pc:picChg chg="add mod modCrop">
          <ac:chgData name="RAYNER Elizabeth [Rossmoyne Senior High School]" userId="45570fc7-c0a4-4b7f-b0e7-682d9932c05c" providerId="ADAL" clId="{ED82C143-437A-D440-A5DD-635457099CE6}" dt="2022-05-03T11:02:51.941" v="1985" actId="14100"/>
          <ac:picMkLst>
            <pc:docMk/>
            <pc:sldMk cId="3724495947" sldId="355"/>
            <ac:picMk id="5" creationId="{CA59EA57-FCAB-B54C-8B73-122360DADD63}"/>
          </ac:picMkLst>
        </pc:picChg>
        <pc:picChg chg="add mod">
          <ac:chgData name="RAYNER Elizabeth [Rossmoyne Senior High School]" userId="45570fc7-c0a4-4b7f-b0e7-682d9932c05c" providerId="ADAL" clId="{ED82C143-437A-D440-A5DD-635457099CE6}" dt="2022-05-03T11:02:53.911" v="1986" actId="14100"/>
          <ac:picMkLst>
            <pc:docMk/>
            <pc:sldMk cId="3724495947" sldId="355"/>
            <ac:picMk id="6" creationId="{5569CD40-7C1E-0D4D-B1E4-CFC929731CB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E1B1A-C226-1449-AADF-FAAAE7B898D2}" type="doc">
      <dgm:prSet loTypeId="urn:microsoft.com/office/officeart/2005/8/layout/hierarchy1" loCatId="" qsTypeId="urn:microsoft.com/office/officeart/2005/8/quickstyle/simple3" qsCatId="simple" csTypeId="urn:microsoft.com/office/officeart/2005/8/colors/accent0_3" csCatId="mainScheme" phldr="1"/>
      <dgm:spPr/>
      <dgm:t>
        <a:bodyPr/>
        <a:lstStyle/>
        <a:p>
          <a:endParaRPr lang="en-GB"/>
        </a:p>
      </dgm:t>
    </dgm:pt>
    <dgm:pt modelId="{4EDE07A3-4724-2D4F-A42A-45AAEB791CAA}">
      <dgm:prSet phldrT="[Text]"/>
      <dgm:spPr>
        <a:solidFill>
          <a:srgbClr val="00B0F0">
            <a:alpha val="90000"/>
          </a:srgbClr>
        </a:solidFill>
      </dgm:spPr>
      <dgm:t>
        <a:bodyPr/>
        <a:lstStyle/>
        <a:p>
          <a:r>
            <a:rPr lang="en-GB" dirty="0"/>
            <a:t>Evolution</a:t>
          </a:r>
        </a:p>
      </dgm:t>
    </dgm:pt>
    <dgm:pt modelId="{297F9E25-F703-534E-98D3-B1318D2E6579}" type="parTrans" cxnId="{495AEAB3-DA79-8945-88C3-D2715C96D278}">
      <dgm:prSet/>
      <dgm:spPr/>
      <dgm:t>
        <a:bodyPr/>
        <a:lstStyle/>
        <a:p>
          <a:endParaRPr lang="en-GB"/>
        </a:p>
      </dgm:t>
    </dgm:pt>
    <dgm:pt modelId="{9A3B075D-AFB7-C249-AA1D-21064F76405C}" type="sibTrans" cxnId="{495AEAB3-DA79-8945-88C3-D2715C96D278}">
      <dgm:prSet/>
      <dgm:spPr/>
      <dgm:t>
        <a:bodyPr/>
        <a:lstStyle/>
        <a:p>
          <a:endParaRPr lang="en-GB"/>
        </a:p>
      </dgm:t>
    </dgm:pt>
    <dgm:pt modelId="{589357D4-52A5-B84D-9F46-A3483FC28AD9}" type="asst">
      <dgm:prSet phldrT="[Text]"/>
      <dgm:spPr>
        <a:solidFill>
          <a:srgbClr val="92D050">
            <a:alpha val="90000"/>
          </a:srgbClr>
        </a:solidFill>
      </dgm:spPr>
      <dgm:t>
        <a:bodyPr/>
        <a:lstStyle/>
        <a:p>
          <a:r>
            <a:rPr lang="en-GB" dirty="0"/>
            <a:t>Mutation</a:t>
          </a:r>
        </a:p>
      </dgm:t>
    </dgm:pt>
    <dgm:pt modelId="{8A2F8876-0942-9245-B8A7-954D14DBD695}" type="parTrans" cxnId="{7D3ACA66-1A1B-2C44-8D4D-6AB2F62F5CBA}">
      <dgm:prSet/>
      <dgm:spPr/>
      <dgm:t>
        <a:bodyPr/>
        <a:lstStyle/>
        <a:p>
          <a:endParaRPr lang="en-GB"/>
        </a:p>
      </dgm:t>
    </dgm:pt>
    <dgm:pt modelId="{65AE48EC-C1E3-6645-91BD-49D801C5AC2A}" type="sibTrans" cxnId="{7D3ACA66-1A1B-2C44-8D4D-6AB2F62F5CBA}">
      <dgm:prSet/>
      <dgm:spPr/>
      <dgm:t>
        <a:bodyPr/>
        <a:lstStyle/>
        <a:p>
          <a:endParaRPr lang="en-GB"/>
        </a:p>
      </dgm:t>
    </dgm:pt>
    <dgm:pt modelId="{49614CC5-B3CD-0742-925B-500382429D6E}" type="asst">
      <dgm:prSet phldrT="[Text]"/>
      <dgm:spPr>
        <a:solidFill>
          <a:schemeClr val="bg2">
            <a:alpha val="90000"/>
          </a:schemeClr>
        </a:solidFill>
      </dgm:spPr>
      <dgm:t>
        <a:bodyPr/>
        <a:lstStyle/>
        <a:p>
          <a:r>
            <a:rPr lang="en-GB" dirty="0"/>
            <a:t>Non-random changes to allele frequency of population </a:t>
          </a:r>
        </a:p>
      </dgm:t>
    </dgm:pt>
    <dgm:pt modelId="{0B87857E-8606-3F44-B51E-C3ADA5A82705}" type="parTrans" cxnId="{9C9BB6CC-8630-CF4E-92F1-F45CEF157AB2}">
      <dgm:prSet/>
      <dgm:spPr/>
      <dgm:t>
        <a:bodyPr/>
        <a:lstStyle/>
        <a:p>
          <a:endParaRPr lang="en-GB"/>
        </a:p>
      </dgm:t>
    </dgm:pt>
    <dgm:pt modelId="{A25D87E1-0EFD-9A4F-B866-8BA38E8E4A1F}" type="sibTrans" cxnId="{9C9BB6CC-8630-CF4E-92F1-F45CEF157AB2}">
      <dgm:prSet/>
      <dgm:spPr/>
      <dgm:t>
        <a:bodyPr/>
        <a:lstStyle/>
        <a:p>
          <a:endParaRPr lang="en-GB"/>
        </a:p>
      </dgm:t>
    </dgm:pt>
    <dgm:pt modelId="{4643C944-165C-A04E-88CB-6D5BAF4146ED}" type="asst">
      <dgm:prSet phldrT="[Text]"/>
      <dgm:spPr/>
      <dgm:t>
        <a:bodyPr/>
        <a:lstStyle/>
        <a:p>
          <a:r>
            <a:rPr lang="en-GB" dirty="0"/>
            <a:t>Random changes to allele frequency of population</a:t>
          </a:r>
        </a:p>
      </dgm:t>
    </dgm:pt>
    <dgm:pt modelId="{3D60878B-DD94-CD42-9B38-400B04138D88}" type="parTrans" cxnId="{DAED2724-7B88-0F41-A866-21A6E6699069}">
      <dgm:prSet/>
      <dgm:spPr/>
      <dgm:t>
        <a:bodyPr/>
        <a:lstStyle/>
        <a:p>
          <a:endParaRPr lang="en-GB"/>
        </a:p>
      </dgm:t>
    </dgm:pt>
    <dgm:pt modelId="{3FAB4AD7-FF47-0B48-9804-B253E8298F23}" type="sibTrans" cxnId="{DAED2724-7B88-0F41-A866-21A6E6699069}">
      <dgm:prSet/>
      <dgm:spPr/>
      <dgm:t>
        <a:bodyPr/>
        <a:lstStyle/>
        <a:p>
          <a:endParaRPr lang="en-GB"/>
        </a:p>
      </dgm:t>
    </dgm:pt>
    <dgm:pt modelId="{53F572CB-8CDB-9744-BEC3-5B6B815A77CE}" type="asst">
      <dgm:prSet phldrT="[Text]"/>
      <dgm:spPr/>
      <dgm:t>
        <a:bodyPr/>
        <a:lstStyle/>
        <a:p>
          <a:r>
            <a:rPr lang="en-GB" dirty="0"/>
            <a:t>Variation in Gene Pool</a:t>
          </a:r>
        </a:p>
      </dgm:t>
    </dgm:pt>
    <dgm:pt modelId="{B82FACA0-0B9F-7E4D-8A62-5A67E32D199E}" type="parTrans" cxnId="{6D39DE93-577A-E546-80B2-9E8FDFD6C7C6}">
      <dgm:prSet/>
      <dgm:spPr/>
      <dgm:t>
        <a:bodyPr/>
        <a:lstStyle/>
        <a:p>
          <a:endParaRPr lang="en-GB"/>
        </a:p>
      </dgm:t>
    </dgm:pt>
    <dgm:pt modelId="{3CFF64FF-1CC6-E74F-BAE1-9ACFE8211ECF}" type="sibTrans" cxnId="{6D39DE93-577A-E546-80B2-9E8FDFD6C7C6}">
      <dgm:prSet/>
      <dgm:spPr/>
      <dgm:t>
        <a:bodyPr/>
        <a:lstStyle/>
        <a:p>
          <a:endParaRPr lang="en-GB"/>
        </a:p>
      </dgm:t>
    </dgm:pt>
    <dgm:pt modelId="{849A7A57-34ED-7344-9EA1-EDCC4BAFDB56}" type="asst">
      <dgm:prSet phldrT="[Text]"/>
      <dgm:spPr/>
      <dgm:t>
        <a:bodyPr/>
        <a:lstStyle/>
        <a:p>
          <a:r>
            <a:rPr lang="en-GB" dirty="0"/>
            <a:t>Variation in Populations</a:t>
          </a:r>
        </a:p>
      </dgm:t>
    </dgm:pt>
    <dgm:pt modelId="{FE99E628-745C-0F4E-B51D-988B534163D3}" type="parTrans" cxnId="{A85E6F1F-008F-8E44-83CC-8F6287BAFC3C}">
      <dgm:prSet/>
      <dgm:spPr/>
      <dgm:t>
        <a:bodyPr/>
        <a:lstStyle/>
        <a:p>
          <a:endParaRPr lang="en-GB"/>
        </a:p>
      </dgm:t>
    </dgm:pt>
    <dgm:pt modelId="{C1D3EC8E-9F1A-E34E-9DA8-66049ABD7DF8}" type="sibTrans" cxnId="{A85E6F1F-008F-8E44-83CC-8F6287BAFC3C}">
      <dgm:prSet/>
      <dgm:spPr/>
      <dgm:t>
        <a:bodyPr/>
        <a:lstStyle/>
        <a:p>
          <a:endParaRPr lang="en-GB"/>
        </a:p>
      </dgm:t>
    </dgm:pt>
    <dgm:pt modelId="{938E6F6D-FB94-9143-8811-1151297C1956}" type="asst">
      <dgm:prSet phldrT="[Text]"/>
      <dgm:spPr>
        <a:solidFill>
          <a:srgbClr val="92D050">
            <a:alpha val="90000"/>
          </a:srgbClr>
        </a:solidFill>
      </dgm:spPr>
      <dgm:t>
        <a:bodyPr/>
        <a:lstStyle/>
        <a:p>
          <a:r>
            <a:rPr lang="en-GB" dirty="0"/>
            <a:t>Natural Selection</a:t>
          </a:r>
        </a:p>
      </dgm:t>
    </dgm:pt>
    <dgm:pt modelId="{1EB58FE5-D3D5-2645-B3B9-D026C808C7D1}" type="parTrans" cxnId="{69D6A4DB-B7EE-DB49-A38D-BC074E5F4F4A}">
      <dgm:prSet/>
      <dgm:spPr/>
      <dgm:t>
        <a:bodyPr/>
        <a:lstStyle/>
        <a:p>
          <a:endParaRPr lang="en-GB"/>
        </a:p>
      </dgm:t>
    </dgm:pt>
    <dgm:pt modelId="{0ABD2F70-7897-F443-8B22-97C41344D726}" type="sibTrans" cxnId="{69D6A4DB-B7EE-DB49-A38D-BC074E5F4F4A}">
      <dgm:prSet/>
      <dgm:spPr/>
      <dgm:t>
        <a:bodyPr/>
        <a:lstStyle/>
        <a:p>
          <a:endParaRPr lang="en-GB"/>
        </a:p>
      </dgm:t>
    </dgm:pt>
    <dgm:pt modelId="{2A3399BB-36D5-804F-A1C8-01613F9CD5F0}" type="asst">
      <dgm:prSet phldrT="[Text]"/>
      <dgm:spPr/>
      <dgm:t>
        <a:bodyPr/>
        <a:lstStyle/>
        <a:p>
          <a:r>
            <a:rPr lang="en-GB" dirty="0"/>
            <a:t>Sexual Selection</a:t>
          </a:r>
        </a:p>
      </dgm:t>
    </dgm:pt>
    <dgm:pt modelId="{E38A69F9-82FE-9B45-A99E-E97876FFB651}" type="parTrans" cxnId="{9EEA44C8-E495-3843-ADC3-0F0E603EE569}">
      <dgm:prSet/>
      <dgm:spPr/>
      <dgm:t>
        <a:bodyPr/>
        <a:lstStyle/>
        <a:p>
          <a:endParaRPr lang="en-GB"/>
        </a:p>
      </dgm:t>
    </dgm:pt>
    <dgm:pt modelId="{37FCEFAE-AC73-9446-85A9-69890F74B245}" type="sibTrans" cxnId="{9EEA44C8-E495-3843-ADC3-0F0E603EE569}">
      <dgm:prSet/>
      <dgm:spPr/>
      <dgm:t>
        <a:bodyPr/>
        <a:lstStyle/>
        <a:p>
          <a:endParaRPr lang="en-GB"/>
        </a:p>
      </dgm:t>
    </dgm:pt>
    <dgm:pt modelId="{C6D63560-24EF-1443-9F91-7A6E74BDCEC1}" type="asst">
      <dgm:prSet phldrT="[Text]"/>
      <dgm:spPr/>
      <dgm:t>
        <a:bodyPr/>
        <a:lstStyle/>
        <a:p>
          <a:r>
            <a:rPr lang="en-GB" dirty="0"/>
            <a:t>Artificial Selection (Selective breeding)</a:t>
          </a:r>
        </a:p>
      </dgm:t>
    </dgm:pt>
    <dgm:pt modelId="{4A3256EC-2D3D-A744-BF84-ADB7D5BFB57E}" type="parTrans" cxnId="{9F0A55B9-2119-6541-90DE-6D0C0C3181CD}">
      <dgm:prSet/>
      <dgm:spPr/>
      <dgm:t>
        <a:bodyPr/>
        <a:lstStyle/>
        <a:p>
          <a:endParaRPr lang="en-GB"/>
        </a:p>
      </dgm:t>
    </dgm:pt>
    <dgm:pt modelId="{29EC75AB-8863-4645-A7EC-77A43A41FFA2}" type="sibTrans" cxnId="{9F0A55B9-2119-6541-90DE-6D0C0C3181CD}">
      <dgm:prSet/>
      <dgm:spPr/>
      <dgm:t>
        <a:bodyPr/>
        <a:lstStyle/>
        <a:p>
          <a:endParaRPr lang="en-GB"/>
        </a:p>
      </dgm:t>
    </dgm:pt>
    <dgm:pt modelId="{F509661A-0EFF-0742-B89D-A05D32D6C590}" type="asst">
      <dgm:prSet phldrT="[Text]"/>
      <dgm:spPr>
        <a:solidFill>
          <a:srgbClr val="92D050">
            <a:alpha val="90000"/>
          </a:srgbClr>
        </a:solidFill>
      </dgm:spPr>
      <dgm:t>
        <a:bodyPr/>
        <a:lstStyle/>
        <a:p>
          <a:r>
            <a:rPr lang="en-GB" dirty="0"/>
            <a:t>Genetic Drift</a:t>
          </a:r>
        </a:p>
      </dgm:t>
    </dgm:pt>
    <dgm:pt modelId="{2DFEA888-71E8-7A44-92C0-77C9B544F43D}" type="parTrans" cxnId="{C3469491-7EAA-744D-9D1E-FA0E60B8C69D}">
      <dgm:prSet/>
      <dgm:spPr/>
      <dgm:t>
        <a:bodyPr/>
        <a:lstStyle/>
        <a:p>
          <a:endParaRPr lang="en-GB"/>
        </a:p>
      </dgm:t>
    </dgm:pt>
    <dgm:pt modelId="{F34487CC-1F5E-BC46-9F4B-BDB60A3DB0A4}" type="sibTrans" cxnId="{C3469491-7EAA-744D-9D1E-FA0E60B8C69D}">
      <dgm:prSet/>
      <dgm:spPr/>
      <dgm:t>
        <a:bodyPr/>
        <a:lstStyle/>
        <a:p>
          <a:endParaRPr lang="en-GB"/>
        </a:p>
      </dgm:t>
    </dgm:pt>
    <dgm:pt modelId="{8343F075-173B-4B4D-B998-49A65D7CC443}" type="asst">
      <dgm:prSet phldrT="[Text]"/>
      <dgm:spPr/>
      <dgm:t>
        <a:bodyPr/>
        <a:lstStyle/>
        <a:p>
          <a:r>
            <a:rPr lang="en-GB" dirty="0"/>
            <a:t>Bottleneck Effect</a:t>
          </a:r>
        </a:p>
      </dgm:t>
    </dgm:pt>
    <dgm:pt modelId="{7727314C-7CEE-404C-818E-EA3BAED16CCB}" type="parTrans" cxnId="{3B769D39-44D2-2840-BDE3-3B0533C62109}">
      <dgm:prSet/>
      <dgm:spPr/>
      <dgm:t>
        <a:bodyPr/>
        <a:lstStyle/>
        <a:p>
          <a:endParaRPr lang="en-GB"/>
        </a:p>
      </dgm:t>
    </dgm:pt>
    <dgm:pt modelId="{9614D0D1-D327-144F-921A-5AE0B676F3B2}" type="sibTrans" cxnId="{3B769D39-44D2-2840-BDE3-3B0533C62109}">
      <dgm:prSet/>
      <dgm:spPr/>
      <dgm:t>
        <a:bodyPr/>
        <a:lstStyle/>
        <a:p>
          <a:endParaRPr lang="en-GB"/>
        </a:p>
      </dgm:t>
    </dgm:pt>
    <dgm:pt modelId="{FE728D59-931F-8A42-A1BB-1687CEE759FA}" type="asst">
      <dgm:prSet phldrT="[Text]"/>
      <dgm:spPr/>
      <dgm:t>
        <a:bodyPr/>
        <a:lstStyle/>
        <a:p>
          <a:r>
            <a:rPr lang="en-GB" dirty="0"/>
            <a:t>Founder Effect</a:t>
          </a:r>
        </a:p>
      </dgm:t>
    </dgm:pt>
    <dgm:pt modelId="{D698CF55-58C6-6A45-AB64-EC7FE34E9580}" type="parTrans" cxnId="{FFF12536-C212-5E46-87E1-3014B46826FF}">
      <dgm:prSet/>
      <dgm:spPr/>
      <dgm:t>
        <a:bodyPr/>
        <a:lstStyle/>
        <a:p>
          <a:endParaRPr lang="en-GB"/>
        </a:p>
      </dgm:t>
    </dgm:pt>
    <dgm:pt modelId="{9F066BAE-2A49-A04C-86B2-373DA6D77242}" type="sibTrans" cxnId="{FFF12536-C212-5E46-87E1-3014B46826FF}">
      <dgm:prSet/>
      <dgm:spPr/>
      <dgm:t>
        <a:bodyPr/>
        <a:lstStyle/>
        <a:p>
          <a:endParaRPr lang="en-GB"/>
        </a:p>
      </dgm:t>
    </dgm:pt>
    <dgm:pt modelId="{D42B5122-5197-9247-AB8D-5538CB1A9973}" type="asst">
      <dgm:prSet phldrT="[Text]"/>
      <dgm:spPr>
        <a:solidFill>
          <a:srgbClr val="92D050">
            <a:alpha val="90000"/>
          </a:srgbClr>
        </a:solidFill>
      </dgm:spPr>
      <dgm:t>
        <a:bodyPr/>
        <a:lstStyle/>
        <a:p>
          <a:r>
            <a:rPr lang="en-GB" dirty="0"/>
            <a:t>Mechanisms of Evolution</a:t>
          </a:r>
        </a:p>
      </dgm:t>
    </dgm:pt>
    <dgm:pt modelId="{D7846FEA-E867-6B43-892F-164B8C386419}" type="sibTrans" cxnId="{546049B8-CB56-5147-98EC-2BFCFDBF576E}">
      <dgm:prSet/>
      <dgm:spPr/>
      <dgm:t>
        <a:bodyPr/>
        <a:lstStyle/>
        <a:p>
          <a:endParaRPr lang="en-GB"/>
        </a:p>
      </dgm:t>
    </dgm:pt>
    <dgm:pt modelId="{D590E675-055F-EA43-8336-07A1717727B7}" type="parTrans" cxnId="{546049B8-CB56-5147-98EC-2BFCFDBF576E}">
      <dgm:prSet/>
      <dgm:spPr/>
      <dgm:t>
        <a:bodyPr/>
        <a:lstStyle/>
        <a:p>
          <a:endParaRPr lang="en-GB"/>
        </a:p>
      </dgm:t>
    </dgm:pt>
    <dgm:pt modelId="{88E981AD-521F-444F-BE83-28F2F86DA8B6}">
      <dgm:prSet phldrT="[Text]"/>
      <dgm:spPr>
        <a:solidFill>
          <a:srgbClr val="00B0F0">
            <a:alpha val="90000"/>
          </a:srgbClr>
        </a:solidFill>
      </dgm:spPr>
      <dgm:t>
        <a:bodyPr/>
        <a:lstStyle/>
        <a:p>
          <a:r>
            <a:rPr lang="en-GB" dirty="0"/>
            <a:t>Microevolution</a:t>
          </a:r>
        </a:p>
      </dgm:t>
    </dgm:pt>
    <dgm:pt modelId="{E715CDA4-16B7-2A48-B4A2-F2455DD9DA06}" type="parTrans" cxnId="{6A83446D-7C3C-A641-ACAA-19777E324E59}">
      <dgm:prSet/>
      <dgm:spPr/>
      <dgm:t>
        <a:bodyPr/>
        <a:lstStyle/>
        <a:p>
          <a:endParaRPr lang="en-GB"/>
        </a:p>
      </dgm:t>
    </dgm:pt>
    <dgm:pt modelId="{ECDBC0CD-3B86-6745-8A5A-0C8B64591825}" type="sibTrans" cxnId="{6A83446D-7C3C-A641-ACAA-19777E324E59}">
      <dgm:prSet/>
      <dgm:spPr/>
      <dgm:t>
        <a:bodyPr/>
        <a:lstStyle/>
        <a:p>
          <a:endParaRPr lang="en-GB"/>
        </a:p>
      </dgm:t>
    </dgm:pt>
    <dgm:pt modelId="{8A3314F6-0715-D64B-85DA-81D96C402D37}" type="asst">
      <dgm:prSet phldrT="[Text]"/>
      <dgm:spPr>
        <a:solidFill>
          <a:srgbClr val="92D050">
            <a:alpha val="90000"/>
          </a:srgbClr>
        </a:solidFill>
        <a:ln>
          <a:solidFill>
            <a:srgbClr val="92D050"/>
          </a:solidFill>
        </a:ln>
      </dgm:spPr>
      <dgm:t>
        <a:bodyPr/>
        <a:lstStyle/>
        <a:p>
          <a:r>
            <a:rPr lang="en-GB" dirty="0"/>
            <a:t>Gene Flow </a:t>
          </a:r>
        </a:p>
      </dgm:t>
    </dgm:pt>
    <dgm:pt modelId="{36D96EB2-BBD0-2B47-93DF-71053210DB35}" type="parTrans" cxnId="{215CF390-0B7B-5B45-AB9E-A193A9AFB463}">
      <dgm:prSet/>
      <dgm:spPr/>
      <dgm:t>
        <a:bodyPr/>
        <a:lstStyle/>
        <a:p>
          <a:endParaRPr lang="en-GB"/>
        </a:p>
      </dgm:t>
    </dgm:pt>
    <dgm:pt modelId="{F81CAACA-17AB-3041-B2A2-157BBA79505C}" type="sibTrans" cxnId="{215CF390-0B7B-5B45-AB9E-A193A9AFB463}">
      <dgm:prSet/>
      <dgm:spPr/>
      <dgm:t>
        <a:bodyPr/>
        <a:lstStyle/>
        <a:p>
          <a:endParaRPr lang="en-GB"/>
        </a:p>
      </dgm:t>
    </dgm:pt>
    <dgm:pt modelId="{06A2A6DE-7FEF-8B44-96EE-376FF1844F8D}" type="pres">
      <dgm:prSet presAssocID="{676E1B1A-C226-1449-AADF-FAAAE7B898D2}" presName="hierChild1" presStyleCnt="0">
        <dgm:presLayoutVars>
          <dgm:chPref val="1"/>
          <dgm:dir/>
          <dgm:animOne val="branch"/>
          <dgm:animLvl val="lvl"/>
          <dgm:resizeHandles/>
        </dgm:presLayoutVars>
      </dgm:prSet>
      <dgm:spPr/>
      <dgm:t>
        <a:bodyPr/>
        <a:lstStyle/>
        <a:p>
          <a:endParaRPr lang="en-US"/>
        </a:p>
      </dgm:t>
    </dgm:pt>
    <dgm:pt modelId="{A7E21FE4-90DA-FE4B-B386-259D6770F8BD}" type="pres">
      <dgm:prSet presAssocID="{4EDE07A3-4724-2D4F-A42A-45AAEB791CAA}" presName="hierRoot1" presStyleCnt="0"/>
      <dgm:spPr/>
    </dgm:pt>
    <dgm:pt modelId="{D310098C-E5AF-9B40-ACE3-CD8A4E32161A}" type="pres">
      <dgm:prSet presAssocID="{4EDE07A3-4724-2D4F-A42A-45AAEB791CAA}" presName="composite" presStyleCnt="0"/>
      <dgm:spPr/>
    </dgm:pt>
    <dgm:pt modelId="{9AE2A786-9F82-A24B-94FB-E591E08766A1}" type="pres">
      <dgm:prSet presAssocID="{4EDE07A3-4724-2D4F-A42A-45AAEB791CAA}" presName="background" presStyleLbl="node0" presStyleIdx="0" presStyleCnt="1"/>
      <dgm:spPr/>
    </dgm:pt>
    <dgm:pt modelId="{AA582E3D-3CD6-5A41-A063-FCED79B67936}" type="pres">
      <dgm:prSet presAssocID="{4EDE07A3-4724-2D4F-A42A-45AAEB791CAA}" presName="text" presStyleLbl="fgAcc0" presStyleIdx="0" presStyleCnt="1">
        <dgm:presLayoutVars>
          <dgm:chPref val="3"/>
        </dgm:presLayoutVars>
      </dgm:prSet>
      <dgm:spPr/>
      <dgm:t>
        <a:bodyPr/>
        <a:lstStyle/>
        <a:p>
          <a:endParaRPr lang="en-US"/>
        </a:p>
      </dgm:t>
    </dgm:pt>
    <dgm:pt modelId="{349A97FC-EEB1-CF45-8700-8820575B50D9}" type="pres">
      <dgm:prSet presAssocID="{4EDE07A3-4724-2D4F-A42A-45AAEB791CAA}" presName="hierChild2" presStyleCnt="0"/>
      <dgm:spPr/>
    </dgm:pt>
    <dgm:pt modelId="{781B228B-BAA3-7C45-84ED-094AE46EF8EE}" type="pres">
      <dgm:prSet presAssocID="{E715CDA4-16B7-2A48-B4A2-F2455DD9DA06}" presName="Name10" presStyleLbl="parChTrans1D2" presStyleIdx="0" presStyleCnt="1"/>
      <dgm:spPr/>
      <dgm:t>
        <a:bodyPr/>
        <a:lstStyle/>
        <a:p>
          <a:endParaRPr lang="en-US"/>
        </a:p>
      </dgm:t>
    </dgm:pt>
    <dgm:pt modelId="{DD425221-3A26-0848-B82A-D6098C0DCDD0}" type="pres">
      <dgm:prSet presAssocID="{88E981AD-521F-444F-BE83-28F2F86DA8B6}" presName="hierRoot2" presStyleCnt="0"/>
      <dgm:spPr/>
    </dgm:pt>
    <dgm:pt modelId="{C0596F7B-027E-DC42-AA43-A647CF0FB435}" type="pres">
      <dgm:prSet presAssocID="{88E981AD-521F-444F-BE83-28F2F86DA8B6}" presName="composite2" presStyleCnt="0"/>
      <dgm:spPr/>
    </dgm:pt>
    <dgm:pt modelId="{D848F7C6-C45D-5446-ADD0-0FDFD769AF40}" type="pres">
      <dgm:prSet presAssocID="{88E981AD-521F-444F-BE83-28F2F86DA8B6}" presName="background2" presStyleLbl="node2" presStyleIdx="0" presStyleCnt="1"/>
      <dgm:spPr/>
    </dgm:pt>
    <dgm:pt modelId="{14A7BFD5-800B-F14A-88F3-BA596F009C2A}" type="pres">
      <dgm:prSet presAssocID="{88E981AD-521F-444F-BE83-28F2F86DA8B6}" presName="text2" presStyleLbl="fgAcc2" presStyleIdx="0" presStyleCnt="1">
        <dgm:presLayoutVars>
          <dgm:chPref val="3"/>
        </dgm:presLayoutVars>
      </dgm:prSet>
      <dgm:spPr/>
      <dgm:t>
        <a:bodyPr/>
        <a:lstStyle/>
        <a:p>
          <a:endParaRPr lang="en-US"/>
        </a:p>
      </dgm:t>
    </dgm:pt>
    <dgm:pt modelId="{8569F77C-8E6A-2141-92F5-829BC9E26607}" type="pres">
      <dgm:prSet presAssocID="{88E981AD-521F-444F-BE83-28F2F86DA8B6}" presName="hierChild3" presStyleCnt="0"/>
      <dgm:spPr/>
    </dgm:pt>
    <dgm:pt modelId="{B0E827AF-DFF5-734C-A651-233B539933AD}" type="pres">
      <dgm:prSet presAssocID="{D590E675-055F-EA43-8336-07A1717727B7}" presName="Name17" presStyleLbl="parChTrans1D3" presStyleIdx="0" presStyleCnt="1"/>
      <dgm:spPr/>
      <dgm:t>
        <a:bodyPr/>
        <a:lstStyle/>
        <a:p>
          <a:endParaRPr lang="en-US"/>
        </a:p>
      </dgm:t>
    </dgm:pt>
    <dgm:pt modelId="{F3A6F564-3EC6-8A48-98AE-688BA691B681}" type="pres">
      <dgm:prSet presAssocID="{D42B5122-5197-9247-AB8D-5538CB1A9973}" presName="hierRoot3" presStyleCnt="0"/>
      <dgm:spPr/>
    </dgm:pt>
    <dgm:pt modelId="{67CF8B11-7DBF-FA4C-937E-69CF28D07A8C}" type="pres">
      <dgm:prSet presAssocID="{D42B5122-5197-9247-AB8D-5538CB1A9973}" presName="composite3" presStyleCnt="0"/>
      <dgm:spPr/>
    </dgm:pt>
    <dgm:pt modelId="{344A7E88-AB56-2A4B-94AF-4165E9D4872A}" type="pres">
      <dgm:prSet presAssocID="{D42B5122-5197-9247-AB8D-5538CB1A9973}" presName="background3" presStyleLbl="asst2" presStyleIdx="0" presStyleCnt="13"/>
      <dgm:spPr/>
    </dgm:pt>
    <dgm:pt modelId="{954488C1-0534-AC42-A242-7926D93756A9}" type="pres">
      <dgm:prSet presAssocID="{D42B5122-5197-9247-AB8D-5538CB1A9973}" presName="text3" presStyleLbl="fgAcc3" presStyleIdx="0" presStyleCnt="1">
        <dgm:presLayoutVars>
          <dgm:chPref val="3"/>
        </dgm:presLayoutVars>
      </dgm:prSet>
      <dgm:spPr/>
      <dgm:t>
        <a:bodyPr/>
        <a:lstStyle/>
        <a:p>
          <a:endParaRPr lang="en-US"/>
        </a:p>
      </dgm:t>
    </dgm:pt>
    <dgm:pt modelId="{7827D1A3-DEFC-864F-A33B-3121D8FC5A81}" type="pres">
      <dgm:prSet presAssocID="{D42B5122-5197-9247-AB8D-5538CB1A9973}" presName="hierChild4" presStyleCnt="0"/>
      <dgm:spPr/>
    </dgm:pt>
    <dgm:pt modelId="{D6084980-100B-9E49-9555-CF484EE13D8E}" type="pres">
      <dgm:prSet presAssocID="{8A2F8876-0942-9245-B8A7-954D14DBD695}" presName="Name23" presStyleLbl="parChTrans1D4" presStyleIdx="0" presStyleCnt="12"/>
      <dgm:spPr/>
      <dgm:t>
        <a:bodyPr/>
        <a:lstStyle/>
        <a:p>
          <a:endParaRPr lang="en-US"/>
        </a:p>
      </dgm:t>
    </dgm:pt>
    <dgm:pt modelId="{EBDEE21A-2E65-724A-9977-4B4214EE3E55}" type="pres">
      <dgm:prSet presAssocID="{589357D4-52A5-B84D-9F46-A3483FC28AD9}" presName="hierRoot4" presStyleCnt="0"/>
      <dgm:spPr/>
    </dgm:pt>
    <dgm:pt modelId="{18BC0A26-0596-6245-BADA-9035CB64D75C}" type="pres">
      <dgm:prSet presAssocID="{589357D4-52A5-B84D-9F46-A3483FC28AD9}" presName="composite4" presStyleCnt="0"/>
      <dgm:spPr/>
    </dgm:pt>
    <dgm:pt modelId="{67F5F23E-EE0C-F948-8898-47287938DCBA}" type="pres">
      <dgm:prSet presAssocID="{589357D4-52A5-B84D-9F46-A3483FC28AD9}" presName="background4" presStyleLbl="asst2" presStyleIdx="1" presStyleCnt="13"/>
      <dgm:spPr/>
    </dgm:pt>
    <dgm:pt modelId="{1E1281C5-D8BD-3C46-A1A8-62D54F58E7DD}" type="pres">
      <dgm:prSet presAssocID="{589357D4-52A5-B84D-9F46-A3483FC28AD9}" presName="text4" presStyleLbl="fgAcc4" presStyleIdx="0" presStyleCnt="12">
        <dgm:presLayoutVars>
          <dgm:chPref val="3"/>
        </dgm:presLayoutVars>
      </dgm:prSet>
      <dgm:spPr/>
      <dgm:t>
        <a:bodyPr/>
        <a:lstStyle/>
        <a:p>
          <a:endParaRPr lang="en-US"/>
        </a:p>
      </dgm:t>
    </dgm:pt>
    <dgm:pt modelId="{96E0A05C-4F86-7244-9A86-F14928005699}" type="pres">
      <dgm:prSet presAssocID="{589357D4-52A5-B84D-9F46-A3483FC28AD9}" presName="hierChild5" presStyleCnt="0"/>
      <dgm:spPr/>
    </dgm:pt>
    <dgm:pt modelId="{933A4AD0-A2B0-E443-A6C6-553C0CA999FB}" type="pres">
      <dgm:prSet presAssocID="{B82FACA0-0B9F-7E4D-8A62-5A67E32D199E}" presName="Name23" presStyleLbl="parChTrans1D4" presStyleIdx="1" presStyleCnt="12"/>
      <dgm:spPr/>
      <dgm:t>
        <a:bodyPr/>
        <a:lstStyle/>
        <a:p>
          <a:endParaRPr lang="en-US"/>
        </a:p>
      </dgm:t>
    </dgm:pt>
    <dgm:pt modelId="{C079780A-069A-6049-9899-F108475DA797}" type="pres">
      <dgm:prSet presAssocID="{53F572CB-8CDB-9744-BEC3-5B6B815A77CE}" presName="hierRoot4" presStyleCnt="0"/>
      <dgm:spPr/>
    </dgm:pt>
    <dgm:pt modelId="{00FF113A-B80D-F44B-ACAA-01BC6EAC008E}" type="pres">
      <dgm:prSet presAssocID="{53F572CB-8CDB-9744-BEC3-5B6B815A77CE}" presName="composite4" presStyleCnt="0"/>
      <dgm:spPr/>
    </dgm:pt>
    <dgm:pt modelId="{54164D96-3D66-4B44-99ED-5A225A69DDDC}" type="pres">
      <dgm:prSet presAssocID="{53F572CB-8CDB-9744-BEC3-5B6B815A77CE}" presName="background4" presStyleLbl="asst2" presStyleIdx="2" presStyleCnt="13"/>
      <dgm:spPr/>
    </dgm:pt>
    <dgm:pt modelId="{738DD5A7-3A14-AE40-BCFC-98F6895F1BE7}" type="pres">
      <dgm:prSet presAssocID="{53F572CB-8CDB-9744-BEC3-5B6B815A77CE}" presName="text4" presStyleLbl="fgAcc4" presStyleIdx="1" presStyleCnt="12">
        <dgm:presLayoutVars>
          <dgm:chPref val="3"/>
        </dgm:presLayoutVars>
      </dgm:prSet>
      <dgm:spPr/>
      <dgm:t>
        <a:bodyPr/>
        <a:lstStyle/>
        <a:p>
          <a:endParaRPr lang="en-US"/>
        </a:p>
      </dgm:t>
    </dgm:pt>
    <dgm:pt modelId="{C7F30374-2EF4-5144-98B9-775CE2B2CC2B}" type="pres">
      <dgm:prSet presAssocID="{53F572CB-8CDB-9744-BEC3-5B6B815A77CE}" presName="hierChild5" presStyleCnt="0"/>
      <dgm:spPr/>
    </dgm:pt>
    <dgm:pt modelId="{9C5E1CFC-8623-AB46-B076-3018E8FA8FDE}" type="pres">
      <dgm:prSet presAssocID="{FE99E628-745C-0F4E-B51D-988B534163D3}" presName="Name23" presStyleLbl="parChTrans1D4" presStyleIdx="2" presStyleCnt="12"/>
      <dgm:spPr/>
      <dgm:t>
        <a:bodyPr/>
        <a:lstStyle/>
        <a:p>
          <a:endParaRPr lang="en-US"/>
        </a:p>
      </dgm:t>
    </dgm:pt>
    <dgm:pt modelId="{F84A3815-0FF4-AE49-A886-DB1E722244D2}" type="pres">
      <dgm:prSet presAssocID="{849A7A57-34ED-7344-9EA1-EDCC4BAFDB56}" presName="hierRoot4" presStyleCnt="0"/>
      <dgm:spPr/>
    </dgm:pt>
    <dgm:pt modelId="{3558512F-BA8D-8F44-8587-EE034247E7B5}" type="pres">
      <dgm:prSet presAssocID="{849A7A57-34ED-7344-9EA1-EDCC4BAFDB56}" presName="composite4" presStyleCnt="0"/>
      <dgm:spPr/>
    </dgm:pt>
    <dgm:pt modelId="{41B125D2-2651-844E-8B3B-15D9B5562EE7}" type="pres">
      <dgm:prSet presAssocID="{849A7A57-34ED-7344-9EA1-EDCC4BAFDB56}" presName="background4" presStyleLbl="asst2" presStyleIdx="3" presStyleCnt="13"/>
      <dgm:spPr/>
    </dgm:pt>
    <dgm:pt modelId="{AD86B17A-EF5C-784E-B56F-44D6DBF7EED5}" type="pres">
      <dgm:prSet presAssocID="{849A7A57-34ED-7344-9EA1-EDCC4BAFDB56}" presName="text4" presStyleLbl="fgAcc4" presStyleIdx="2" presStyleCnt="12">
        <dgm:presLayoutVars>
          <dgm:chPref val="3"/>
        </dgm:presLayoutVars>
      </dgm:prSet>
      <dgm:spPr/>
      <dgm:t>
        <a:bodyPr/>
        <a:lstStyle/>
        <a:p>
          <a:endParaRPr lang="en-US"/>
        </a:p>
      </dgm:t>
    </dgm:pt>
    <dgm:pt modelId="{679180AE-4842-6A48-91D5-67B0AB691D3F}" type="pres">
      <dgm:prSet presAssocID="{849A7A57-34ED-7344-9EA1-EDCC4BAFDB56}" presName="hierChild5" presStyleCnt="0"/>
      <dgm:spPr/>
    </dgm:pt>
    <dgm:pt modelId="{AEFEAB8E-E150-BE4A-91EA-01B7B3ECB0A5}" type="pres">
      <dgm:prSet presAssocID="{0B87857E-8606-3F44-B51E-C3ADA5A82705}" presName="Name23" presStyleLbl="parChTrans1D4" presStyleIdx="3" presStyleCnt="12"/>
      <dgm:spPr/>
      <dgm:t>
        <a:bodyPr/>
        <a:lstStyle/>
        <a:p>
          <a:endParaRPr lang="en-US"/>
        </a:p>
      </dgm:t>
    </dgm:pt>
    <dgm:pt modelId="{808EA2A3-9CF3-1244-B7AA-BC64609065ED}" type="pres">
      <dgm:prSet presAssocID="{49614CC5-B3CD-0742-925B-500382429D6E}" presName="hierRoot4" presStyleCnt="0"/>
      <dgm:spPr/>
    </dgm:pt>
    <dgm:pt modelId="{89ED89A0-EB60-764C-9C8E-8FD355748668}" type="pres">
      <dgm:prSet presAssocID="{49614CC5-B3CD-0742-925B-500382429D6E}" presName="composite4" presStyleCnt="0"/>
      <dgm:spPr/>
    </dgm:pt>
    <dgm:pt modelId="{DD71F74D-5F77-A441-AEA1-B9CA6638E87D}" type="pres">
      <dgm:prSet presAssocID="{49614CC5-B3CD-0742-925B-500382429D6E}" presName="background4" presStyleLbl="asst2" presStyleIdx="4" presStyleCnt="13"/>
      <dgm:spPr/>
    </dgm:pt>
    <dgm:pt modelId="{3D7AF450-5E0E-4443-BE0C-A335C941D7C5}" type="pres">
      <dgm:prSet presAssocID="{49614CC5-B3CD-0742-925B-500382429D6E}" presName="text4" presStyleLbl="fgAcc4" presStyleIdx="3" presStyleCnt="12">
        <dgm:presLayoutVars>
          <dgm:chPref val="3"/>
        </dgm:presLayoutVars>
      </dgm:prSet>
      <dgm:spPr/>
      <dgm:t>
        <a:bodyPr/>
        <a:lstStyle/>
        <a:p>
          <a:endParaRPr lang="en-US"/>
        </a:p>
      </dgm:t>
    </dgm:pt>
    <dgm:pt modelId="{3F7C6DDA-9089-674A-8BAE-53276ED1D6D0}" type="pres">
      <dgm:prSet presAssocID="{49614CC5-B3CD-0742-925B-500382429D6E}" presName="hierChild5" presStyleCnt="0"/>
      <dgm:spPr/>
    </dgm:pt>
    <dgm:pt modelId="{40525150-AD6C-114A-92AF-55A158A78021}" type="pres">
      <dgm:prSet presAssocID="{1EB58FE5-D3D5-2645-B3B9-D026C808C7D1}" presName="Name23" presStyleLbl="parChTrans1D4" presStyleIdx="4" presStyleCnt="12"/>
      <dgm:spPr/>
      <dgm:t>
        <a:bodyPr/>
        <a:lstStyle/>
        <a:p>
          <a:endParaRPr lang="en-US"/>
        </a:p>
      </dgm:t>
    </dgm:pt>
    <dgm:pt modelId="{89C632EF-E148-8F43-A8A4-4DA2A4280957}" type="pres">
      <dgm:prSet presAssocID="{938E6F6D-FB94-9143-8811-1151297C1956}" presName="hierRoot4" presStyleCnt="0"/>
      <dgm:spPr/>
    </dgm:pt>
    <dgm:pt modelId="{618C04F2-4878-7F4E-A63A-1194847C55C6}" type="pres">
      <dgm:prSet presAssocID="{938E6F6D-FB94-9143-8811-1151297C1956}" presName="composite4" presStyleCnt="0"/>
      <dgm:spPr/>
    </dgm:pt>
    <dgm:pt modelId="{F84CEEA9-5107-E54F-A6E8-831E579C2ECF}" type="pres">
      <dgm:prSet presAssocID="{938E6F6D-FB94-9143-8811-1151297C1956}" presName="background4" presStyleLbl="asst2" presStyleIdx="5" presStyleCnt="13"/>
      <dgm:spPr/>
    </dgm:pt>
    <dgm:pt modelId="{C64B8927-2B89-7140-B680-A79B5EB9F0CD}" type="pres">
      <dgm:prSet presAssocID="{938E6F6D-FB94-9143-8811-1151297C1956}" presName="text4" presStyleLbl="fgAcc4" presStyleIdx="4" presStyleCnt="12">
        <dgm:presLayoutVars>
          <dgm:chPref val="3"/>
        </dgm:presLayoutVars>
      </dgm:prSet>
      <dgm:spPr/>
      <dgm:t>
        <a:bodyPr/>
        <a:lstStyle/>
        <a:p>
          <a:endParaRPr lang="en-US"/>
        </a:p>
      </dgm:t>
    </dgm:pt>
    <dgm:pt modelId="{637BEB33-2F90-3A4C-ACF8-06D6B79B86EB}" type="pres">
      <dgm:prSet presAssocID="{938E6F6D-FB94-9143-8811-1151297C1956}" presName="hierChild5" presStyleCnt="0"/>
      <dgm:spPr/>
    </dgm:pt>
    <dgm:pt modelId="{76E08F9F-9E63-8D40-9E85-4EEC2DEF57A5}" type="pres">
      <dgm:prSet presAssocID="{E38A69F9-82FE-9B45-A99E-E97876FFB651}" presName="Name23" presStyleLbl="parChTrans1D4" presStyleIdx="5" presStyleCnt="12"/>
      <dgm:spPr/>
      <dgm:t>
        <a:bodyPr/>
        <a:lstStyle/>
        <a:p>
          <a:endParaRPr lang="en-US"/>
        </a:p>
      </dgm:t>
    </dgm:pt>
    <dgm:pt modelId="{2C5F7ACE-E742-DC4C-A32D-A178F3224D51}" type="pres">
      <dgm:prSet presAssocID="{2A3399BB-36D5-804F-A1C8-01613F9CD5F0}" presName="hierRoot4" presStyleCnt="0"/>
      <dgm:spPr/>
    </dgm:pt>
    <dgm:pt modelId="{1980FFED-3A90-D941-8828-F76D5FDE7D2D}" type="pres">
      <dgm:prSet presAssocID="{2A3399BB-36D5-804F-A1C8-01613F9CD5F0}" presName="composite4" presStyleCnt="0"/>
      <dgm:spPr/>
    </dgm:pt>
    <dgm:pt modelId="{1B14B3E0-9BFD-E544-876C-C2768247E083}" type="pres">
      <dgm:prSet presAssocID="{2A3399BB-36D5-804F-A1C8-01613F9CD5F0}" presName="background4" presStyleLbl="asst2" presStyleIdx="6" presStyleCnt="13"/>
      <dgm:spPr/>
    </dgm:pt>
    <dgm:pt modelId="{E9FF64E9-A2AE-B242-BC3A-626CDCDAFBDB}" type="pres">
      <dgm:prSet presAssocID="{2A3399BB-36D5-804F-A1C8-01613F9CD5F0}" presName="text4" presStyleLbl="fgAcc4" presStyleIdx="5" presStyleCnt="12">
        <dgm:presLayoutVars>
          <dgm:chPref val="3"/>
        </dgm:presLayoutVars>
      </dgm:prSet>
      <dgm:spPr/>
      <dgm:t>
        <a:bodyPr/>
        <a:lstStyle/>
        <a:p>
          <a:endParaRPr lang="en-US"/>
        </a:p>
      </dgm:t>
    </dgm:pt>
    <dgm:pt modelId="{1AFC810E-5F06-AC4E-A85A-7F3051EAFC7C}" type="pres">
      <dgm:prSet presAssocID="{2A3399BB-36D5-804F-A1C8-01613F9CD5F0}" presName="hierChild5" presStyleCnt="0"/>
      <dgm:spPr/>
    </dgm:pt>
    <dgm:pt modelId="{E36E53A9-5A8B-5349-8C87-3AB146C330F1}" type="pres">
      <dgm:prSet presAssocID="{4A3256EC-2D3D-A744-BF84-ADB7D5BFB57E}" presName="Name23" presStyleLbl="parChTrans1D4" presStyleIdx="6" presStyleCnt="12"/>
      <dgm:spPr/>
      <dgm:t>
        <a:bodyPr/>
        <a:lstStyle/>
        <a:p>
          <a:endParaRPr lang="en-US"/>
        </a:p>
      </dgm:t>
    </dgm:pt>
    <dgm:pt modelId="{9D89C2B3-8B39-AC41-AFCE-6C09A2B167BD}" type="pres">
      <dgm:prSet presAssocID="{C6D63560-24EF-1443-9F91-7A6E74BDCEC1}" presName="hierRoot4" presStyleCnt="0"/>
      <dgm:spPr/>
    </dgm:pt>
    <dgm:pt modelId="{9E6DF78F-013E-DF44-B757-C3CE55155E09}" type="pres">
      <dgm:prSet presAssocID="{C6D63560-24EF-1443-9F91-7A6E74BDCEC1}" presName="composite4" presStyleCnt="0"/>
      <dgm:spPr/>
    </dgm:pt>
    <dgm:pt modelId="{43FD6DC4-996C-4A4A-8E79-751FDA37F2D6}" type="pres">
      <dgm:prSet presAssocID="{C6D63560-24EF-1443-9F91-7A6E74BDCEC1}" presName="background4" presStyleLbl="asst2" presStyleIdx="7" presStyleCnt="13"/>
      <dgm:spPr/>
    </dgm:pt>
    <dgm:pt modelId="{AB89649B-4FC2-3E49-B770-D1BF1054E5AF}" type="pres">
      <dgm:prSet presAssocID="{C6D63560-24EF-1443-9F91-7A6E74BDCEC1}" presName="text4" presStyleLbl="fgAcc4" presStyleIdx="6" presStyleCnt="12">
        <dgm:presLayoutVars>
          <dgm:chPref val="3"/>
        </dgm:presLayoutVars>
      </dgm:prSet>
      <dgm:spPr/>
      <dgm:t>
        <a:bodyPr/>
        <a:lstStyle/>
        <a:p>
          <a:endParaRPr lang="en-US"/>
        </a:p>
      </dgm:t>
    </dgm:pt>
    <dgm:pt modelId="{A976AE30-70EA-9C49-BF47-C08D860565C4}" type="pres">
      <dgm:prSet presAssocID="{C6D63560-24EF-1443-9F91-7A6E74BDCEC1}" presName="hierChild5" presStyleCnt="0"/>
      <dgm:spPr/>
    </dgm:pt>
    <dgm:pt modelId="{363632E9-7FE3-1B4D-9F13-55EA3B682A6D}" type="pres">
      <dgm:prSet presAssocID="{3D60878B-DD94-CD42-9B38-400B04138D88}" presName="Name23" presStyleLbl="parChTrans1D4" presStyleIdx="7" presStyleCnt="12"/>
      <dgm:spPr/>
      <dgm:t>
        <a:bodyPr/>
        <a:lstStyle/>
        <a:p>
          <a:endParaRPr lang="en-US"/>
        </a:p>
      </dgm:t>
    </dgm:pt>
    <dgm:pt modelId="{3EC2D1CF-DBF3-174A-8FFE-66C4FF91B0AB}" type="pres">
      <dgm:prSet presAssocID="{4643C944-165C-A04E-88CB-6D5BAF4146ED}" presName="hierRoot4" presStyleCnt="0"/>
      <dgm:spPr/>
    </dgm:pt>
    <dgm:pt modelId="{97A77384-89E7-8C49-9DF3-084DA8592ACC}" type="pres">
      <dgm:prSet presAssocID="{4643C944-165C-A04E-88CB-6D5BAF4146ED}" presName="composite4" presStyleCnt="0"/>
      <dgm:spPr/>
    </dgm:pt>
    <dgm:pt modelId="{90FC9A54-8279-E941-ABDF-0C70C3B8E10F}" type="pres">
      <dgm:prSet presAssocID="{4643C944-165C-A04E-88CB-6D5BAF4146ED}" presName="background4" presStyleLbl="asst2" presStyleIdx="8" presStyleCnt="13"/>
      <dgm:spPr/>
    </dgm:pt>
    <dgm:pt modelId="{6FB0466C-CA48-6347-A3A6-CAC2ADC44252}" type="pres">
      <dgm:prSet presAssocID="{4643C944-165C-A04E-88CB-6D5BAF4146ED}" presName="text4" presStyleLbl="fgAcc4" presStyleIdx="7" presStyleCnt="12">
        <dgm:presLayoutVars>
          <dgm:chPref val="3"/>
        </dgm:presLayoutVars>
      </dgm:prSet>
      <dgm:spPr/>
      <dgm:t>
        <a:bodyPr/>
        <a:lstStyle/>
        <a:p>
          <a:endParaRPr lang="en-US"/>
        </a:p>
      </dgm:t>
    </dgm:pt>
    <dgm:pt modelId="{150B0147-5180-504E-B659-82932473A67B}" type="pres">
      <dgm:prSet presAssocID="{4643C944-165C-A04E-88CB-6D5BAF4146ED}" presName="hierChild5" presStyleCnt="0"/>
      <dgm:spPr/>
    </dgm:pt>
    <dgm:pt modelId="{3F14BC52-F601-CC44-9629-A3984C8E37BC}" type="pres">
      <dgm:prSet presAssocID="{2DFEA888-71E8-7A44-92C0-77C9B544F43D}" presName="Name23" presStyleLbl="parChTrans1D4" presStyleIdx="8" presStyleCnt="12"/>
      <dgm:spPr/>
      <dgm:t>
        <a:bodyPr/>
        <a:lstStyle/>
        <a:p>
          <a:endParaRPr lang="en-US"/>
        </a:p>
      </dgm:t>
    </dgm:pt>
    <dgm:pt modelId="{1083FC01-ED73-074F-8A20-4FDBB6821260}" type="pres">
      <dgm:prSet presAssocID="{F509661A-0EFF-0742-B89D-A05D32D6C590}" presName="hierRoot4" presStyleCnt="0"/>
      <dgm:spPr/>
    </dgm:pt>
    <dgm:pt modelId="{6F8FCED1-A9C8-8D42-B52F-11649AD6BBBD}" type="pres">
      <dgm:prSet presAssocID="{F509661A-0EFF-0742-B89D-A05D32D6C590}" presName="composite4" presStyleCnt="0"/>
      <dgm:spPr/>
    </dgm:pt>
    <dgm:pt modelId="{038EAEBD-F291-1043-BD48-0228A72B1153}" type="pres">
      <dgm:prSet presAssocID="{F509661A-0EFF-0742-B89D-A05D32D6C590}" presName="background4" presStyleLbl="asst2" presStyleIdx="9" presStyleCnt="13"/>
      <dgm:spPr/>
    </dgm:pt>
    <dgm:pt modelId="{207A2B70-BE60-F642-8215-312A3DC42F8D}" type="pres">
      <dgm:prSet presAssocID="{F509661A-0EFF-0742-B89D-A05D32D6C590}" presName="text4" presStyleLbl="fgAcc4" presStyleIdx="8" presStyleCnt="12">
        <dgm:presLayoutVars>
          <dgm:chPref val="3"/>
        </dgm:presLayoutVars>
      </dgm:prSet>
      <dgm:spPr/>
      <dgm:t>
        <a:bodyPr/>
        <a:lstStyle/>
        <a:p>
          <a:endParaRPr lang="en-US"/>
        </a:p>
      </dgm:t>
    </dgm:pt>
    <dgm:pt modelId="{1746C17E-C62C-A348-AB86-C765436A133C}" type="pres">
      <dgm:prSet presAssocID="{F509661A-0EFF-0742-B89D-A05D32D6C590}" presName="hierChild5" presStyleCnt="0"/>
      <dgm:spPr/>
    </dgm:pt>
    <dgm:pt modelId="{E84C61E2-736F-464A-8AA0-594E0D120CB7}" type="pres">
      <dgm:prSet presAssocID="{7727314C-7CEE-404C-818E-EA3BAED16CCB}" presName="Name23" presStyleLbl="parChTrans1D4" presStyleIdx="9" presStyleCnt="12"/>
      <dgm:spPr/>
      <dgm:t>
        <a:bodyPr/>
        <a:lstStyle/>
        <a:p>
          <a:endParaRPr lang="en-US"/>
        </a:p>
      </dgm:t>
    </dgm:pt>
    <dgm:pt modelId="{AD48C4DF-75A9-AA41-8D1D-47C32415F0BE}" type="pres">
      <dgm:prSet presAssocID="{8343F075-173B-4B4D-B998-49A65D7CC443}" presName="hierRoot4" presStyleCnt="0"/>
      <dgm:spPr/>
    </dgm:pt>
    <dgm:pt modelId="{373EFEC9-E2D3-9544-819C-9434B2733CFC}" type="pres">
      <dgm:prSet presAssocID="{8343F075-173B-4B4D-B998-49A65D7CC443}" presName="composite4" presStyleCnt="0"/>
      <dgm:spPr/>
    </dgm:pt>
    <dgm:pt modelId="{7D5EF74C-2AFA-6B41-8966-8812E27BD5FF}" type="pres">
      <dgm:prSet presAssocID="{8343F075-173B-4B4D-B998-49A65D7CC443}" presName="background4" presStyleLbl="asst2" presStyleIdx="10" presStyleCnt="13"/>
      <dgm:spPr/>
    </dgm:pt>
    <dgm:pt modelId="{1929AD17-7176-6348-8D18-A7CBF06AF263}" type="pres">
      <dgm:prSet presAssocID="{8343F075-173B-4B4D-B998-49A65D7CC443}" presName="text4" presStyleLbl="fgAcc4" presStyleIdx="9" presStyleCnt="12">
        <dgm:presLayoutVars>
          <dgm:chPref val="3"/>
        </dgm:presLayoutVars>
      </dgm:prSet>
      <dgm:spPr/>
      <dgm:t>
        <a:bodyPr/>
        <a:lstStyle/>
        <a:p>
          <a:endParaRPr lang="en-US"/>
        </a:p>
      </dgm:t>
    </dgm:pt>
    <dgm:pt modelId="{29F4AF1D-D675-2846-99CB-4D371CD86A40}" type="pres">
      <dgm:prSet presAssocID="{8343F075-173B-4B4D-B998-49A65D7CC443}" presName="hierChild5" presStyleCnt="0"/>
      <dgm:spPr/>
    </dgm:pt>
    <dgm:pt modelId="{E3E99A5C-277B-5E4A-B57C-D99BA9541617}" type="pres">
      <dgm:prSet presAssocID="{D698CF55-58C6-6A45-AB64-EC7FE34E9580}" presName="Name23" presStyleLbl="parChTrans1D4" presStyleIdx="10" presStyleCnt="12"/>
      <dgm:spPr/>
      <dgm:t>
        <a:bodyPr/>
        <a:lstStyle/>
        <a:p>
          <a:endParaRPr lang="en-US"/>
        </a:p>
      </dgm:t>
    </dgm:pt>
    <dgm:pt modelId="{1971D5D7-9BF4-4940-8148-FBEA4D69D284}" type="pres">
      <dgm:prSet presAssocID="{FE728D59-931F-8A42-A1BB-1687CEE759FA}" presName="hierRoot4" presStyleCnt="0"/>
      <dgm:spPr/>
    </dgm:pt>
    <dgm:pt modelId="{40D41DDD-A46A-D443-A4BB-45D319EF4447}" type="pres">
      <dgm:prSet presAssocID="{FE728D59-931F-8A42-A1BB-1687CEE759FA}" presName="composite4" presStyleCnt="0"/>
      <dgm:spPr/>
    </dgm:pt>
    <dgm:pt modelId="{C1E1C610-AB66-804B-B864-C329CF07146B}" type="pres">
      <dgm:prSet presAssocID="{FE728D59-931F-8A42-A1BB-1687CEE759FA}" presName="background4" presStyleLbl="asst2" presStyleIdx="11" presStyleCnt="13"/>
      <dgm:spPr/>
    </dgm:pt>
    <dgm:pt modelId="{590833F0-C373-6345-9C00-1AF2FFDB8E69}" type="pres">
      <dgm:prSet presAssocID="{FE728D59-931F-8A42-A1BB-1687CEE759FA}" presName="text4" presStyleLbl="fgAcc4" presStyleIdx="10" presStyleCnt="12">
        <dgm:presLayoutVars>
          <dgm:chPref val="3"/>
        </dgm:presLayoutVars>
      </dgm:prSet>
      <dgm:spPr/>
      <dgm:t>
        <a:bodyPr/>
        <a:lstStyle/>
        <a:p>
          <a:endParaRPr lang="en-US"/>
        </a:p>
      </dgm:t>
    </dgm:pt>
    <dgm:pt modelId="{88F391BD-F233-9A4B-BB69-28C4D4D71007}" type="pres">
      <dgm:prSet presAssocID="{FE728D59-931F-8A42-A1BB-1687CEE759FA}" presName="hierChild5" presStyleCnt="0"/>
      <dgm:spPr/>
    </dgm:pt>
    <dgm:pt modelId="{C868EA83-DA5E-1946-B721-E3B5968FC205}" type="pres">
      <dgm:prSet presAssocID="{36D96EB2-BBD0-2B47-93DF-71053210DB35}" presName="Name23" presStyleLbl="parChTrans1D4" presStyleIdx="11" presStyleCnt="12"/>
      <dgm:spPr/>
      <dgm:t>
        <a:bodyPr/>
        <a:lstStyle/>
        <a:p>
          <a:endParaRPr lang="en-US"/>
        </a:p>
      </dgm:t>
    </dgm:pt>
    <dgm:pt modelId="{75A96740-A134-944A-8C3B-6EE3D79A9B19}" type="pres">
      <dgm:prSet presAssocID="{8A3314F6-0715-D64B-85DA-81D96C402D37}" presName="hierRoot4" presStyleCnt="0"/>
      <dgm:spPr/>
    </dgm:pt>
    <dgm:pt modelId="{DE38C530-57F4-D843-8DE1-FC7FD1427B31}" type="pres">
      <dgm:prSet presAssocID="{8A3314F6-0715-D64B-85DA-81D96C402D37}" presName="composite4" presStyleCnt="0"/>
      <dgm:spPr/>
    </dgm:pt>
    <dgm:pt modelId="{9AE32E90-7AD5-C840-9CD8-DCDDF25E052A}" type="pres">
      <dgm:prSet presAssocID="{8A3314F6-0715-D64B-85DA-81D96C402D37}" presName="background4" presStyleLbl="asst2" presStyleIdx="12" presStyleCnt="13"/>
      <dgm:spPr/>
    </dgm:pt>
    <dgm:pt modelId="{0C983B01-D3D3-5F45-8361-C7B4E910CFBB}" type="pres">
      <dgm:prSet presAssocID="{8A3314F6-0715-D64B-85DA-81D96C402D37}" presName="text4" presStyleLbl="fgAcc4" presStyleIdx="11" presStyleCnt="12">
        <dgm:presLayoutVars>
          <dgm:chPref val="3"/>
        </dgm:presLayoutVars>
      </dgm:prSet>
      <dgm:spPr/>
      <dgm:t>
        <a:bodyPr/>
        <a:lstStyle/>
        <a:p>
          <a:endParaRPr lang="en-US"/>
        </a:p>
      </dgm:t>
    </dgm:pt>
    <dgm:pt modelId="{2903E534-0960-6C4E-BB3B-F3C5C9026B92}" type="pres">
      <dgm:prSet presAssocID="{8A3314F6-0715-D64B-85DA-81D96C402D37}" presName="hierChild5" presStyleCnt="0"/>
      <dgm:spPr/>
    </dgm:pt>
  </dgm:ptLst>
  <dgm:cxnLst>
    <dgm:cxn modelId="{5AC455AD-F628-2D46-A4D0-AE5F9B7AE482}" type="presOf" srcId="{7727314C-7CEE-404C-818E-EA3BAED16CCB}" destId="{E84C61E2-736F-464A-8AA0-594E0D120CB7}" srcOrd="0" destOrd="0" presId="urn:microsoft.com/office/officeart/2005/8/layout/hierarchy1"/>
    <dgm:cxn modelId="{52E6C16F-30B6-DA41-8EE6-A720B92AC4E5}" type="presOf" srcId="{8A3314F6-0715-D64B-85DA-81D96C402D37}" destId="{0C983B01-D3D3-5F45-8361-C7B4E910CFBB}" srcOrd="0" destOrd="0" presId="urn:microsoft.com/office/officeart/2005/8/layout/hierarchy1"/>
    <dgm:cxn modelId="{215CF390-0B7B-5B45-AB9E-A193A9AFB463}" srcId="{D42B5122-5197-9247-AB8D-5538CB1A9973}" destId="{8A3314F6-0715-D64B-85DA-81D96C402D37}" srcOrd="3" destOrd="0" parTransId="{36D96EB2-BBD0-2B47-93DF-71053210DB35}" sibTransId="{F81CAACA-17AB-3041-B2A2-157BBA79505C}"/>
    <dgm:cxn modelId="{691ECBDE-C98A-C346-9E91-0A3B910DF6D3}" type="presOf" srcId="{F509661A-0EFF-0742-B89D-A05D32D6C590}" destId="{207A2B70-BE60-F642-8215-312A3DC42F8D}" srcOrd="0" destOrd="0" presId="urn:microsoft.com/office/officeart/2005/8/layout/hierarchy1"/>
    <dgm:cxn modelId="{F001604D-42E5-EF4A-915A-E7BF7004DDCE}" type="presOf" srcId="{36D96EB2-BBD0-2B47-93DF-71053210DB35}" destId="{C868EA83-DA5E-1946-B721-E3B5968FC205}" srcOrd="0" destOrd="0" presId="urn:microsoft.com/office/officeart/2005/8/layout/hierarchy1"/>
    <dgm:cxn modelId="{546049B8-CB56-5147-98EC-2BFCFDBF576E}" srcId="{88E981AD-521F-444F-BE83-28F2F86DA8B6}" destId="{D42B5122-5197-9247-AB8D-5538CB1A9973}" srcOrd="0" destOrd="0" parTransId="{D590E675-055F-EA43-8336-07A1717727B7}" sibTransId="{D7846FEA-E867-6B43-892F-164B8C386419}"/>
    <dgm:cxn modelId="{D532B791-1368-5E47-A887-40676653BCE9}" type="presOf" srcId="{938E6F6D-FB94-9143-8811-1151297C1956}" destId="{C64B8927-2B89-7140-B680-A79B5EB9F0CD}" srcOrd="0" destOrd="0" presId="urn:microsoft.com/office/officeart/2005/8/layout/hierarchy1"/>
    <dgm:cxn modelId="{278053DF-F3D0-D648-A348-47E8EF3BABDC}" type="presOf" srcId="{E38A69F9-82FE-9B45-A99E-E97876FFB651}" destId="{76E08F9F-9E63-8D40-9E85-4EEC2DEF57A5}" srcOrd="0" destOrd="0" presId="urn:microsoft.com/office/officeart/2005/8/layout/hierarchy1"/>
    <dgm:cxn modelId="{94D326A7-44F4-244C-9E13-F6DF02063928}" type="presOf" srcId="{2DFEA888-71E8-7A44-92C0-77C9B544F43D}" destId="{3F14BC52-F601-CC44-9629-A3984C8E37BC}" srcOrd="0" destOrd="0" presId="urn:microsoft.com/office/officeart/2005/8/layout/hierarchy1"/>
    <dgm:cxn modelId="{6A83446D-7C3C-A641-ACAA-19777E324E59}" srcId="{4EDE07A3-4724-2D4F-A42A-45AAEB791CAA}" destId="{88E981AD-521F-444F-BE83-28F2F86DA8B6}" srcOrd="0" destOrd="0" parTransId="{E715CDA4-16B7-2A48-B4A2-F2455DD9DA06}" sibTransId="{ECDBC0CD-3B86-6745-8A5A-0C8B64591825}"/>
    <dgm:cxn modelId="{3B769D39-44D2-2840-BDE3-3B0533C62109}" srcId="{F509661A-0EFF-0742-B89D-A05D32D6C590}" destId="{8343F075-173B-4B4D-B998-49A65D7CC443}" srcOrd="0" destOrd="0" parTransId="{7727314C-7CEE-404C-818E-EA3BAED16CCB}" sibTransId="{9614D0D1-D327-144F-921A-5AE0B676F3B2}"/>
    <dgm:cxn modelId="{B33C750C-78CE-F940-BFA3-4F8DD9CD6B56}" type="presOf" srcId="{88E981AD-521F-444F-BE83-28F2F86DA8B6}" destId="{14A7BFD5-800B-F14A-88F3-BA596F009C2A}" srcOrd="0" destOrd="0" presId="urn:microsoft.com/office/officeart/2005/8/layout/hierarchy1"/>
    <dgm:cxn modelId="{3F954ECB-8DC1-D74D-8BE7-C9E1339FE812}" type="presOf" srcId="{8343F075-173B-4B4D-B998-49A65D7CC443}" destId="{1929AD17-7176-6348-8D18-A7CBF06AF263}" srcOrd="0" destOrd="0" presId="urn:microsoft.com/office/officeart/2005/8/layout/hierarchy1"/>
    <dgm:cxn modelId="{7910F2D6-DFBF-2F47-80E6-08859B195925}" type="presOf" srcId="{4643C944-165C-A04E-88CB-6D5BAF4146ED}" destId="{6FB0466C-CA48-6347-A3A6-CAC2ADC44252}" srcOrd="0" destOrd="0" presId="urn:microsoft.com/office/officeart/2005/8/layout/hierarchy1"/>
    <dgm:cxn modelId="{D9169D8E-306B-8C4A-8666-7E6FE0A6A0E9}" type="presOf" srcId="{D590E675-055F-EA43-8336-07A1717727B7}" destId="{B0E827AF-DFF5-734C-A651-233B539933AD}" srcOrd="0" destOrd="0" presId="urn:microsoft.com/office/officeart/2005/8/layout/hierarchy1"/>
    <dgm:cxn modelId="{61F56E54-F543-A446-B801-15078A3301B4}" type="presOf" srcId="{849A7A57-34ED-7344-9EA1-EDCC4BAFDB56}" destId="{AD86B17A-EF5C-784E-B56F-44D6DBF7EED5}" srcOrd="0" destOrd="0" presId="urn:microsoft.com/office/officeart/2005/8/layout/hierarchy1"/>
    <dgm:cxn modelId="{EFCF00A5-7F22-CB4B-ADC5-B9D349BA3F91}" type="presOf" srcId="{2A3399BB-36D5-804F-A1C8-01613F9CD5F0}" destId="{E9FF64E9-A2AE-B242-BC3A-626CDCDAFBDB}" srcOrd="0" destOrd="0" presId="urn:microsoft.com/office/officeart/2005/8/layout/hierarchy1"/>
    <dgm:cxn modelId="{0FAB1716-D2FC-D740-9C4A-A6B7E7345419}" type="presOf" srcId="{4A3256EC-2D3D-A744-BF84-ADB7D5BFB57E}" destId="{E36E53A9-5A8B-5349-8C87-3AB146C330F1}" srcOrd="0" destOrd="0" presId="urn:microsoft.com/office/officeart/2005/8/layout/hierarchy1"/>
    <dgm:cxn modelId="{A85E6F1F-008F-8E44-83CC-8F6287BAFC3C}" srcId="{589357D4-52A5-B84D-9F46-A3483FC28AD9}" destId="{849A7A57-34ED-7344-9EA1-EDCC4BAFDB56}" srcOrd="1" destOrd="0" parTransId="{FE99E628-745C-0F4E-B51D-988B534163D3}" sibTransId="{C1D3EC8E-9F1A-E34E-9DA8-66049ABD7DF8}"/>
    <dgm:cxn modelId="{0896629B-CD98-7546-B3A9-92EAF8F32967}" type="presOf" srcId="{E715CDA4-16B7-2A48-B4A2-F2455DD9DA06}" destId="{781B228B-BAA3-7C45-84ED-094AE46EF8EE}" srcOrd="0" destOrd="0" presId="urn:microsoft.com/office/officeart/2005/8/layout/hierarchy1"/>
    <dgm:cxn modelId="{31C768B4-5531-A840-9D7A-FC8422C92D04}" type="presOf" srcId="{49614CC5-B3CD-0742-925B-500382429D6E}" destId="{3D7AF450-5E0E-4443-BE0C-A335C941D7C5}" srcOrd="0" destOrd="0" presId="urn:microsoft.com/office/officeart/2005/8/layout/hierarchy1"/>
    <dgm:cxn modelId="{C7D2F79D-8204-EA4B-A19B-4DAB91074172}" type="presOf" srcId="{FE99E628-745C-0F4E-B51D-988B534163D3}" destId="{9C5E1CFC-8623-AB46-B076-3018E8FA8FDE}" srcOrd="0" destOrd="0" presId="urn:microsoft.com/office/officeart/2005/8/layout/hierarchy1"/>
    <dgm:cxn modelId="{69D6A4DB-B7EE-DB49-A38D-BC074E5F4F4A}" srcId="{49614CC5-B3CD-0742-925B-500382429D6E}" destId="{938E6F6D-FB94-9143-8811-1151297C1956}" srcOrd="0" destOrd="0" parTransId="{1EB58FE5-D3D5-2645-B3B9-D026C808C7D1}" sibTransId="{0ABD2F70-7897-F443-8B22-97C41344D726}"/>
    <dgm:cxn modelId="{858F5379-F5F7-E941-B92B-837967DBD86F}" type="presOf" srcId="{C6D63560-24EF-1443-9F91-7A6E74BDCEC1}" destId="{AB89649B-4FC2-3E49-B770-D1BF1054E5AF}" srcOrd="0" destOrd="0" presId="urn:microsoft.com/office/officeart/2005/8/layout/hierarchy1"/>
    <dgm:cxn modelId="{9EEA44C8-E495-3843-ADC3-0F0E603EE569}" srcId="{49614CC5-B3CD-0742-925B-500382429D6E}" destId="{2A3399BB-36D5-804F-A1C8-01613F9CD5F0}" srcOrd="1" destOrd="0" parTransId="{E38A69F9-82FE-9B45-A99E-E97876FFB651}" sibTransId="{37FCEFAE-AC73-9446-85A9-69890F74B245}"/>
    <dgm:cxn modelId="{5246652B-CFAB-084C-9020-E359A22979B5}" type="presOf" srcId="{53F572CB-8CDB-9744-BEC3-5B6B815A77CE}" destId="{738DD5A7-3A14-AE40-BCFC-98F6895F1BE7}" srcOrd="0" destOrd="0" presId="urn:microsoft.com/office/officeart/2005/8/layout/hierarchy1"/>
    <dgm:cxn modelId="{595FF802-99EC-9F4A-945A-6714FCA1F25F}" type="presOf" srcId="{D698CF55-58C6-6A45-AB64-EC7FE34E9580}" destId="{E3E99A5C-277B-5E4A-B57C-D99BA9541617}" srcOrd="0" destOrd="0" presId="urn:microsoft.com/office/officeart/2005/8/layout/hierarchy1"/>
    <dgm:cxn modelId="{17437499-3E37-0049-8674-22A83693116F}" type="presOf" srcId="{D42B5122-5197-9247-AB8D-5538CB1A9973}" destId="{954488C1-0534-AC42-A242-7926D93756A9}" srcOrd="0" destOrd="0" presId="urn:microsoft.com/office/officeart/2005/8/layout/hierarchy1"/>
    <dgm:cxn modelId="{85BBB366-5F86-4A4D-AEF4-5D8D2472EB86}" type="presOf" srcId="{FE728D59-931F-8A42-A1BB-1687CEE759FA}" destId="{590833F0-C373-6345-9C00-1AF2FFDB8E69}" srcOrd="0" destOrd="0" presId="urn:microsoft.com/office/officeart/2005/8/layout/hierarchy1"/>
    <dgm:cxn modelId="{9F0A55B9-2119-6541-90DE-6D0C0C3181CD}" srcId="{49614CC5-B3CD-0742-925B-500382429D6E}" destId="{C6D63560-24EF-1443-9F91-7A6E74BDCEC1}" srcOrd="2" destOrd="0" parTransId="{4A3256EC-2D3D-A744-BF84-ADB7D5BFB57E}" sibTransId="{29EC75AB-8863-4645-A7EC-77A43A41FFA2}"/>
    <dgm:cxn modelId="{495AEAB3-DA79-8945-88C3-D2715C96D278}" srcId="{676E1B1A-C226-1449-AADF-FAAAE7B898D2}" destId="{4EDE07A3-4724-2D4F-A42A-45AAEB791CAA}" srcOrd="0" destOrd="0" parTransId="{297F9E25-F703-534E-98D3-B1318D2E6579}" sibTransId="{9A3B075D-AFB7-C249-AA1D-21064F76405C}"/>
    <dgm:cxn modelId="{42156537-CAD9-8C42-BC01-E28DE5B35D2A}" type="presOf" srcId="{4EDE07A3-4724-2D4F-A42A-45AAEB791CAA}" destId="{AA582E3D-3CD6-5A41-A063-FCED79B67936}" srcOrd="0" destOrd="0" presId="urn:microsoft.com/office/officeart/2005/8/layout/hierarchy1"/>
    <dgm:cxn modelId="{DAED2724-7B88-0F41-A866-21A6E6699069}" srcId="{D42B5122-5197-9247-AB8D-5538CB1A9973}" destId="{4643C944-165C-A04E-88CB-6D5BAF4146ED}" srcOrd="2" destOrd="0" parTransId="{3D60878B-DD94-CD42-9B38-400B04138D88}" sibTransId="{3FAB4AD7-FF47-0B48-9804-B253E8298F23}"/>
    <dgm:cxn modelId="{F1EB4705-246E-1D42-B255-6B4D7FDABADD}" type="presOf" srcId="{676E1B1A-C226-1449-AADF-FAAAE7B898D2}" destId="{06A2A6DE-7FEF-8B44-96EE-376FF1844F8D}" srcOrd="0" destOrd="0" presId="urn:microsoft.com/office/officeart/2005/8/layout/hierarchy1"/>
    <dgm:cxn modelId="{6D39DE93-577A-E546-80B2-9E8FDFD6C7C6}" srcId="{589357D4-52A5-B84D-9F46-A3483FC28AD9}" destId="{53F572CB-8CDB-9744-BEC3-5B6B815A77CE}" srcOrd="0" destOrd="0" parTransId="{B82FACA0-0B9F-7E4D-8A62-5A67E32D199E}" sibTransId="{3CFF64FF-1CC6-E74F-BAE1-9ACFE8211ECF}"/>
    <dgm:cxn modelId="{F4E572A3-C2E9-CE4D-86BA-B724E7EA24EB}" type="presOf" srcId="{1EB58FE5-D3D5-2645-B3B9-D026C808C7D1}" destId="{40525150-AD6C-114A-92AF-55A158A78021}" srcOrd="0" destOrd="0" presId="urn:microsoft.com/office/officeart/2005/8/layout/hierarchy1"/>
    <dgm:cxn modelId="{7D3ACA66-1A1B-2C44-8D4D-6AB2F62F5CBA}" srcId="{D42B5122-5197-9247-AB8D-5538CB1A9973}" destId="{589357D4-52A5-B84D-9F46-A3483FC28AD9}" srcOrd="0" destOrd="0" parTransId="{8A2F8876-0942-9245-B8A7-954D14DBD695}" sibTransId="{65AE48EC-C1E3-6645-91BD-49D801C5AC2A}"/>
    <dgm:cxn modelId="{7B21E50B-1C6B-0B4A-9790-63EE62AA0627}" type="presOf" srcId="{8A2F8876-0942-9245-B8A7-954D14DBD695}" destId="{D6084980-100B-9E49-9555-CF484EE13D8E}" srcOrd="0" destOrd="0" presId="urn:microsoft.com/office/officeart/2005/8/layout/hierarchy1"/>
    <dgm:cxn modelId="{81705C07-5378-904F-94CB-D66582724DA5}" type="presOf" srcId="{0B87857E-8606-3F44-B51E-C3ADA5A82705}" destId="{AEFEAB8E-E150-BE4A-91EA-01B7B3ECB0A5}" srcOrd="0" destOrd="0" presId="urn:microsoft.com/office/officeart/2005/8/layout/hierarchy1"/>
    <dgm:cxn modelId="{FFF12536-C212-5E46-87E1-3014B46826FF}" srcId="{F509661A-0EFF-0742-B89D-A05D32D6C590}" destId="{FE728D59-931F-8A42-A1BB-1687CEE759FA}" srcOrd="1" destOrd="0" parTransId="{D698CF55-58C6-6A45-AB64-EC7FE34E9580}" sibTransId="{9F066BAE-2A49-A04C-86B2-373DA6D77242}"/>
    <dgm:cxn modelId="{9C9BB6CC-8630-CF4E-92F1-F45CEF157AB2}" srcId="{D42B5122-5197-9247-AB8D-5538CB1A9973}" destId="{49614CC5-B3CD-0742-925B-500382429D6E}" srcOrd="1" destOrd="0" parTransId="{0B87857E-8606-3F44-B51E-C3ADA5A82705}" sibTransId="{A25D87E1-0EFD-9A4F-B866-8BA38E8E4A1F}"/>
    <dgm:cxn modelId="{B05AAFC5-DFC5-174B-8637-924C888DA9BF}" type="presOf" srcId="{3D60878B-DD94-CD42-9B38-400B04138D88}" destId="{363632E9-7FE3-1B4D-9F13-55EA3B682A6D}" srcOrd="0" destOrd="0" presId="urn:microsoft.com/office/officeart/2005/8/layout/hierarchy1"/>
    <dgm:cxn modelId="{667F69D4-31CF-C14C-848E-EB95EB42E96D}" type="presOf" srcId="{589357D4-52A5-B84D-9F46-A3483FC28AD9}" destId="{1E1281C5-D8BD-3C46-A1A8-62D54F58E7DD}" srcOrd="0" destOrd="0" presId="urn:microsoft.com/office/officeart/2005/8/layout/hierarchy1"/>
    <dgm:cxn modelId="{17024209-BA3A-BE44-AC6B-088D234EF5AF}" type="presOf" srcId="{B82FACA0-0B9F-7E4D-8A62-5A67E32D199E}" destId="{933A4AD0-A2B0-E443-A6C6-553C0CA999FB}" srcOrd="0" destOrd="0" presId="urn:microsoft.com/office/officeart/2005/8/layout/hierarchy1"/>
    <dgm:cxn modelId="{C3469491-7EAA-744D-9D1E-FA0E60B8C69D}" srcId="{4643C944-165C-A04E-88CB-6D5BAF4146ED}" destId="{F509661A-0EFF-0742-B89D-A05D32D6C590}" srcOrd="0" destOrd="0" parTransId="{2DFEA888-71E8-7A44-92C0-77C9B544F43D}" sibTransId="{F34487CC-1F5E-BC46-9F4B-BDB60A3DB0A4}"/>
    <dgm:cxn modelId="{2BD43324-6B6A-3448-9C72-4A42DD4CF672}" type="presParOf" srcId="{06A2A6DE-7FEF-8B44-96EE-376FF1844F8D}" destId="{A7E21FE4-90DA-FE4B-B386-259D6770F8BD}" srcOrd="0" destOrd="0" presId="urn:microsoft.com/office/officeart/2005/8/layout/hierarchy1"/>
    <dgm:cxn modelId="{866FE0D2-FC00-A142-951D-DFD489CE0A18}" type="presParOf" srcId="{A7E21FE4-90DA-FE4B-B386-259D6770F8BD}" destId="{D310098C-E5AF-9B40-ACE3-CD8A4E32161A}" srcOrd="0" destOrd="0" presId="urn:microsoft.com/office/officeart/2005/8/layout/hierarchy1"/>
    <dgm:cxn modelId="{8E993864-4C3B-5F45-A867-2FC78A58887A}" type="presParOf" srcId="{D310098C-E5AF-9B40-ACE3-CD8A4E32161A}" destId="{9AE2A786-9F82-A24B-94FB-E591E08766A1}" srcOrd="0" destOrd="0" presId="urn:microsoft.com/office/officeart/2005/8/layout/hierarchy1"/>
    <dgm:cxn modelId="{FE8FF96D-B3C2-AE41-8B00-646674C39A88}" type="presParOf" srcId="{D310098C-E5AF-9B40-ACE3-CD8A4E32161A}" destId="{AA582E3D-3CD6-5A41-A063-FCED79B67936}" srcOrd="1" destOrd="0" presId="urn:microsoft.com/office/officeart/2005/8/layout/hierarchy1"/>
    <dgm:cxn modelId="{DD18DD81-DD5C-074F-BCDC-A7C786DEF3B2}" type="presParOf" srcId="{A7E21FE4-90DA-FE4B-B386-259D6770F8BD}" destId="{349A97FC-EEB1-CF45-8700-8820575B50D9}" srcOrd="1" destOrd="0" presId="urn:microsoft.com/office/officeart/2005/8/layout/hierarchy1"/>
    <dgm:cxn modelId="{B5F99884-5694-8949-AF35-73D38B5097FD}" type="presParOf" srcId="{349A97FC-EEB1-CF45-8700-8820575B50D9}" destId="{781B228B-BAA3-7C45-84ED-094AE46EF8EE}" srcOrd="0" destOrd="0" presId="urn:microsoft.com/office/officeart/2005/8/layout/hierarchy1"/>
    <dgm:cxn modelId="{3B4BDD32-3371-1547-B193-3457FCD8ADF2}" type="presParOf" srcId="{349A97FC-EEB1-CF45-8700-8820575B50D9}" destId="{DD425221-3A26-0848-B82A-D6098C0DCDD0}" srcOrd="1" destOrd="0" presId="urn:microsoft.com/office/officeart/2005/8/layout/hierarchy1"/>
    <dgm:cxn modelId="{A58E2111-5D68-594C-94A4-571A9FDA4D5A}" type="presParOf" srcId="{DD425221-3A26-0848-B82A-D6098C0DCDD0}" destId="{C0596F7B-027E-DC42-AA43-A647CF0FB435}" srcOrd="0" destOrd="0" presId="urn:microsoft.com/office/officeart/2005/8/layout/hierarchy1"/>
    <dgm:cxn modelId="{9DD30A70-D0E3-D746-9BD9-D6E7CEA273E1}" type="presParOf" srcId="{C0596F7B-027E-DC42-AA43-A647CF0FB435}" destId="{D848F7C6-C45D-5446-ADD0-0FDFD769AF40}" srcOrd="0" destOrd="0" presId="urn:microsoft.com/office/officeart/2005/8/layout/hierarchy1"/>
    <dgm:cxn modelId="{B6A39DC4-2E6E-F148-AAA2-0C9B1D0328C5}" type="presParOf" srcId="{C0596F7B-027E-DC42-AA43-A647CF0FB435}" destId="{14A7BFD5-800B-F14A-88F3-BA596F009C2A}" srcOrd="1" destOrd="0" presId="urn:microsoft.com/office/officeart/2005/8/layout/hierarchy1"/>
    <dgm:cxn modelId="{8B7729F9-3D81-FC40-BDFE-6068BCF22D43}" type="presParOf" srcId="{DD425221-3A26-0848-B82A-D6098C0DCDD0}" destId="{8569F77C-8E6A-2141-92F5-829BC9E26607}" srcOrd="1" destOrd="0" presId="urn:microsoft.com/office/officeart/2005/8/layout/hierarchy1"/>
    <dgm:cxn modelId="{526D3266-F7B7-0A44-9F1A-74E466F0AF6D}" type="presParOf" srcId="{8569F77C-8E6A-2141-92F5-829BC9E26607}" destId="{B0E827AF-DFF5-734C-A651-233B539933AD}" srcOrd="0" destOrd="0" presId="urn:microsoft.com/office/officeart/2005/8/layout/hierarchy1"/>
    <dgm:cxn modelId="{903BA562-9040-7249-A7DB-B6A29F7814B6}" type="presParOf" srcId="{8569F77C-8E6A-2141-92F5-829BC9E26607}" destId="{F3A6F564-3EC6-8A48-98AE-688BA691B681}" srcOrd="1" destOrd="0" presId="urn:microsoft.com/office/officeart/2005/8/layout/hierarchy1"/>
    <dgm:cxn modelId="{DA18358B-EC21-E24C-8121-B67033624A9E}" type="presParOf" srcId="{F3A6F564-3EC6-8A48-98AE-688BA691B681}" destId="{67CF8B11-7DBF-FA4C-937E-69CF28D07A8C}" srcOrd="0" destOrd="0" presId="urn:microsoft.com/office/officeart/2005/8/layout/hierarchy1"/>
    <dgm:cxn modelId="{D7B603B7-6372-894D-85B0-AB03FE78F4A5}" type="presParOf" srcId="{67CF8B11-7DBF-FA4C-937E-69CF28D07A8C}" destId="{344A7E88-AB56-2A4B-94AF-4165E9D4872A}" srcOrd="0" destOrd="0" presId="urn:microsoft.com/office/officeart/2005/8/layout/hierarchy1"/>
    <dgm:cxn modelId="{8D72FFF9-3F68-004A-967D-7876856F537B}" type="presParOf" srcId="{67CF8B11-7DBF-FA4C-937E-69CF28D07A8C}" destId="{954488C1-0534-AC42-A242-7926D93756A9}" srcOrd="1" destOrd="0" presId="urn:microsoft.com/office/officeart/2005/8/layout/hierarchy1"/>
    <dgm:cxn modelId="{D110773C-44CE-2E4D-B1CB-A33255A476C6}" type="presParOf" srcId="{F3A6F564-3EC6-8A48-98AE-688BA691B681}" destId="{7827D1A3-DEFC-864F-A33B-3121D8FC5A81}" srcOrd="1" destOrd="0" presId="urn:microsoft.com/office/officeart/2005/8/layout/hierarchy1"/>
    <dgm:cxn modelId="{60CFA823-DFC3-EF4C-998B-1A2FE5BCBE70}" type="presParOf" srcId="{7827D1A3-DEFC-864F-A33B-3121D8FC5A81}" destId="{D6084980-100B-9E49-9555-CF484EE13D8E}" srcOrd="0" destOrd="0" presId="urn:microsoft.com/office/officeart/2005/8/layout/hierarchy1"/>
    <dgm:cxn modelId="{361604DC-1849-EB44-B614-44542DE7F21D}" type="presParOf" srcId="{7827D1A3-DEFC-864F-A33B-3121D8FC5A81}" destId="{EBDEE21A-2E65-724A-9977-4B4214EE3E55}" srcOrd="1" destOrd="0" presId="urn:microsoft.com/office/officeart/2005/8/layout/hierarchy1"/>
    <dgm:cxn modelId="{7B370E78-6E69-FB4D-9408-F1AEBF9B5EC0}" type="presParOf" srcId="{EBDEE21A-2E65-724A-9977-4B4214EE3E55}" destId="{18BC0A26-0596-6245-BADA-9035CB64D75C}" srcOrd="0" destOrd="0" presId="urn:microsoft.com/office/officeart/2005/8/layout/hierarchy1"/>
    <dgm:cxn modelId="{E2081F98-0FD1-6545-B3A0-9115A53FB811}" type="presParOf" srcId="{18BC0A26-0596-6245-BADA-9035CB64D75C}" destId="{67F5F23E-EE0C-F948-8898-47287938DCBA}" srcOrd="0" destOrd="0" presId="urn:microsoft.com/office/officeart/2005/8/layout/hierarchy1"/>
    <dgm:cxn modelId="{18539D62-F242-BE4D-9647-B0FE08A09163}" type="presParOf" srcId="{18BC0A26-0596-6245-BADA-9035CB64D75C}" destId="{1E1281C5-D8BD-3C46-A1A8-62D54F58E7DD}" srcOrd="1" destOrd="0" presId="urn:microsoft.com/office/officeart/2005/8/layout/hierarchy1"/>
    <dgm:cxn modelId="{8BFF9775-F900-B542-9422-D071C5D61E99}" type="presParOf" srcId="{EBDEE21A-2E65-724A-9977-4B4214EE3E55}" destId="{96E0A05C-4F86-7244-9A86-F14928005699}" srcOrd="1" destOrd="0" presId="urn:microsoft.com/office/officeart/2005/8/layout/hierarchy1"/>
    <dgm:cxn modelId="{C4ACB6BF-8DA7-0245-8EE1-A72F7C3C8578}" type="presParOf" srcId="{96E0A05C-4F86-7244-9A86-F14928005699}" destId="{933A4AD0-A2B0-E443-A6C6-553C0CA999FB}" srcOrd="0" destOrd="0" presId="urn:microsoft.com/office/officeart/2005/8/layout/hierarchy1"/>
    <dgm:cxn modelId="{A4A90EB5-CB6C-4B44-A4BA-AE13E3AE4665}" type="presParOf" srcId="{96E0A05C-4F86-7244-9A86-F14928005699}" destId="{C079780A-069A-6049-9899-F108475DA797}" srcOrd="1" destOrd="0" presId="urn:microsoft.com/office/officeart/2005/8/layout/hierarchy1"/>
    <dgm:cxn modelId="{A51B39E8-2A65-2744-B802-3D75234D51B3}" type="presParOf" srcId="{C079780A-069A-6049-9899-F108475DA797}" destId="{00FF113A-B80D-F44B-ACAA-01BC6EAC008E}" srcOrd="0" destOrd="0" presId="urn:microsoft.com/office/officeart/2005/8/layout/hierarchy1"/>
    <dgm:cxn modelId="{05A72983-5060-5041-B3FD-D4506BFDD81D}" type="presParOf" srcId="{00FF113A-B80D-F44B-ACAA-01BC6EAC008E}" destId="{54164D96-3D66-4B44-99ED-5A225A69DDDC}" srcOrd="0" destOrd="0" presId="urn:microsoft.com/office/officeart/2005/8/layout/hierarchy1"/>
    <dgm:cxn modelId="{1FDC02C7-27E8-9242-9EDC-C20B6E5BD7B6}" type="presParOf" srcId="{00FF113A-B80D-F44B-ACAA-01BC6EAC008E}" destId="{738DD5A7-3A14-AE40-BCFC-98F6895F1BE7}" srcOrd="1" destOrd="0" presId="urn:microsoft.com/office/officeart/2005/8/layout/hierarchy1"/>
    <dgm:cxn modelId="{1567CE49-B05F-BC43-8C1D-1BA19CD44CB4}" type="presParOf" srcId="{C079780A-069A-6049-9899-F108475DA797}" destId="{C7F30374-2EF4-5144-98B9-775CE2B2CC2B}" srcOrd="1" destOrd="0" presId="urn:microsoft.com/office/officeart/2005/8/layout/hierarchy1"/>
    <dgm:cxn modelId="{22A7D7CC-4686-894B-9CD8-B9EACADAF8AF}" type="presParOf" srcId="{96E0A05C-4F86-7244-9A86-F14928005699}" destId="{9C5E1CFC-8623-AB46-B076-3018E8FA8FDE}" srcOrd="2" destOrd="0" presId="urn:microsoft.com/office/officeart/2005/8/layout/hierarchy1"/>
    <dgm:cxn modelId="{BE984F18-1417-A142-91FD-E8BA52BD6901}" type="presParOf" srcId="{96E0A05C-4F86-7244-9A86-F14928005699}" destId="{F84A3815-0FF4-AE49-A886-DB1E722244D2}" srcOrd="3" destOrd="0" presId="urn:microsoft.com/office/officeart/2005/8/layout/hierarchy1"/>
    <dgm:cxn modelId="{0A43369E-667D-2A4E-BAB0-4CAEDE4EA5C6}" type="presParOf" srcId="{F84A3815-0FF4-AE49-A886-DB1E722244D2}" destId="{3558512F-BA8D-8F44-8587-EE034247E7B5}" srcOrd="0" destOrd="0" presId="urn:microsoft.com/office/officeart/2005/8/layout/hierarchy1"/>
    <dgm:cxn modelId="{65C91520-ED28-F446-8D7D-E47769BB1C7B}" type="presParOf" srcId="{3558512F-BA8D-8F44-8587-EE034247E7B5}" destId="{41B125D2-2651-844E-8B3B-15D9B5562EE7}" srcOrd="0" destOrd="0" presId="urn:microsoft.com/office/officeart/2005/8/layout/hierarchy1"/>
    <dgm:cxn modelId="{4AE41CA8-2D03-7746-ABFF-B4065A3537E3}" type="presParOf" srcId="{3558512F-BA8D-8F44-8587-EE034247E7B5}" destId="{AD86B17A-EF5C-784E-B56F-44D6DBF7EED5}" srcOrd="1" destOrd="0" presId="urn:microsoft.com/office/officeart/2005/8/layout/hierarchy1"/>
    <dgm:cxn modelId="{B4B64D72-4042-BF42-84EF-3027ABEB2A58}" type="presParOf" srcId="{F84A3815-0FF4-AE49-A886-DB1E722244D2}" destId="{679180AE-4842-6A48-91D5-67B0AB691D3F}" srcOrd="1" destOrd="0" presId="urn:microsoft.com/office/officeart/2005/8/layout/hierarchy1"/>
    <dgm:cxn modelId="{23E6BEBA-10CA-8A4A-BE5B-033EF67413B3}" type="presParOf" srcId="{7827D1A3-DEFC-864F-A33B-3121D8FC5A81}" destId="{AEFEAB8E-E150-BE4A-91EA-01B7B3ECB0A5}" srcOrd="2" destOrd="0" presId="urn:microsoft.com/office/officeart/2005/8/layout/hierarchy1"/>
    <dgm:cxn modelId="{DC710509-A182-834D-8AE9-173E4799D788}" type="presParOf" srcId="{7827D1A3-DEFC-864F-A33B-3121D8FC5A81}" destId="{808EA2A3-9CF3-1244-B7AA-BC64609065ED}" srcOrd="3" destOrd="0" presId="urn:microsoft.com/office/officeart/2005/8/layout/hierarchy1"/>
    <dgm:cxn modelId="{1676F9C4-2231-5E45-B6EF-27CE4397814B}" type="presParOf" srcId="{808EA2A3-9CF3-1244-B7AA-BC64609065ED}" destId="{89ED89A0-EB60-764C-9C8E-8FD355748668}" srcOrd="0" destOrd="0" presId="urn:microsoft.com/office/officeart/2005/8/layout/hierarchy1"/>
    <dgm:cxn modelId="{A5F6A574-43F9-A241-A18F-095E30593470}" type="presParOf" srcId="{89ED89A0-EB60-764C-9C8E-8FD355748668}" destId="{DD71F74D-5F77-A441-AEA1-B9CA6638E87D}" srcOrd="0" destOrd="0" presId="urn:microsoft.com/office/officeart/2005/8/layout/hierarchy1"/>
    <dgm:cxn modelId="{3565E341-7C90-8743-87A4-3AE32591E79F}" type="presParOf" srcId="{89ED89A0-EB60-764C-9C8E-8FD355748668}" destId="{3D7AF450-5E0E-4443-BE0C-A335C941D7C5}" srcOrd="1" destOrd="0" presId="urn:microsoft.com/office/officeart/2005/8/layout/hierarchy1"/>
    <dgm:cxn modelId="{0B372EA3-9096-F24B-91B2-88A24CBC37EB}" type="presParOf" srcId="{808EA2A3-9CF3-1244-B7AA-BC64609065ED}" destId="{3F7C6DDA-9089-674A-8BAE-53276ED1D6D0}" srcOrd="1" destOrd="0" presId="urn:microsoft.com/office/officeart/2005/8/layout/hierarchy1"/>
    <dgm:cxn modelId="{46D76262-6483-6E42-AB9A-EC7F0DB712C8}" type="presParOf" srcId="{3F7C6DDA-9089-674A-8BAE-53276ED1D6D0}" destId="{40525150-AD6C-114A-92AF-55A158A78021}" srcOrd="0" destOrd="0" presId="urn:microsoft.com/office/officeart/2005/8/layout/hierarchy1"/>
    <dgm:cxn modelId="{751190CA-3659-6B49-A5D2-86C685916E45}" type="presParOf" srcId="{3F7C6DDA-9089-674A-8BAE-53276ED1D6D0}" destId="{89C632EF-E148-8F43-A8A4-4DA2A4280957}" srcOrd="1" destOrd="0" presId="urn:microsoft.com/office/officeart/2005/8/layout/hierarchy1"/>
    <dgm:cxn modelId="{50B8570B-3688-1B4E-8A64-B6DDE23D2659}" type="presParOf" srcId="{89C632EF-E148-8F43-A8A4-4DA2A4280957}" destId="{618C04F2-4878-7F4E-A63A-1194847C55C6}" srcOrd="0" destOrd="0" presId="urn:microsoft.com/office/officeart/2005/8/layout/hierarchy1"/>
    <dgm:cxn modelId="{A66042E1-D457-0F45-9921-231CB6F2F72F}" type="presParOf" srcId="{618C04F2-4878-7F4E-A63A-1194847C55C6}" destId="{F84CEEA9-5107-E54F-A6E8-831E579C2ECF}" srcOrd="0" destOrd="0" presId="urn:microsoft.com/office/officeart/2005/8/layout/hierarchy1"/>
    <dgm:cxn modelId="{8693458F-608D-9F4A-BA89-8E9B9E678641}" type="presParOf" srcId="{618C04F2-4878-7F4E-A63A-1194847C55C6}" destId="{C64B8927-2B89-7140-B680-A79B5EB9F0CD}" srcOrd="1" destOrd="0" presId="urn:microsoft.com/office/officeart/2005/8/layout/hierarchy1"/>
    <dgm:cxn modelId="{08724DC6-4265-DE48-80A6-2C83AE9FFC2B}" type="presParOf" srcId="{89C632EF-E148-8F43-A8A4-4DA2A4280957}" destId="{637BEB33-2F90-3A4C-ACF8-06D6B79B86EB}" srcOrd="1" destOrd="0" presId="urn:microsoft.com/office/officeart/2005/8/layout/hierarchy1"/>
    <dgm:cxn modelId="{6442A391-DB4F-8145-B791-8DB72443D87C}" type="presParOf" srcId="{3F7C6DDA-9089-674A-8BAE-53276ED1D6D0}" destId="{76E08F9F-9E63-8D40-9E85-4EEC2DEF57A5}" srcOrd="2" destOrd="0" presId="urn:microsoft.com/office/officeart/2005/8/layout/hierarchy1"/>
    <dgm:cxn modelId="{5A2E3F77-B761-2547-AEE8-BA7354BE0CE9}" type="presParOf" srcId="{3F7C6DDA-9089-674A-8BAE-53276ED1D6D0}" destId="{2C5F7ACE-E742-DC4C-A32D-A178F3224D51}" srcOrd="3" destOrd="0" presId="urn:microsoft.com/office/officeart/2005/8/layout/hierarchy1"/>
    <dgm:cxn modelId="{9EB359FB-561C-A740-88E9-4519B420BAA0}" type="presParOf" srcId="{2C5F7ACE-E742-DC4C-A32D-A178F3224D51}" destId="{1980FFED-3A90-D941-8828-F76D5FDE7D2D}" srcOrd="0" destOrd="0" presId="urn:microsoft.com/office/officeart/2005/8/layout/hierarchy1"/>
    <dgm:cxn modelId="{5736F64A-B1B7-E44C-9D23-244FE2A53741}" type="presParOf" srcId="{1980FFED-3A90-D941-8828-F76D5FDE7D2D}" destId="{1B14B3E0-9BFD-E544-876C-C2768247E083}" srcOrd="0" destOrd="0" presId="urn:microsoft.com/office/officeart/2005/8/layout/hierarchy1"/>
    <dgm:cxn modelId="{7DBCC281-DB9A-7749-8210-E1A780D623F2}" type="presParOf" srcId="{1980FFED-3A90-D941-8828-F76D5FDE7D2D}" destId="{E9FF64E9-A2AE-B242-BC3A-626CDCDAFBDB}" srcOrd="1" destOrd="0" presId="urn:microsoft.com/office/officeart/2005/8/layout/hierarchy1"/>
    <dgm:cxn modelId="{DE46989C-E2CF-514D-9142-BEF58C7FCFCB}" type="presParOf" srcId="{2C5F7ACE-E742-DC4C-A32D-A178F3224D51}" destId="{1AFC810E-5F06-AC4E-A85A-7F3051EAFC7C}" srcOrd="1" destOrd="0" presId="urn:microsoft.com/office/officeart/2005/8/layout/hierarchy1"/>
    <dgm:cxn modelId="{9F843500-64C2-B14B-9B9F-0DB1A4B215FF}" type="presParOf" srcId="{3F7C6DDA-9089-674A-8BAE-53276ED1D6D0}" destId="{E36E53A9-5A8B-5349-8C87-3AB146C330F1}" srcOrd="4" destOrd="0" presId="urn:microsoft.com/office/officeart/2005/8/layout/hierarchy1"/>
    <dgm:cxn modelId="{52956015-2945-C649-97F4-CF0686260A38}" type="presParOf" srcId="{3F7C6DDA-9089-674A-8BAE-53276ED1D6D0}" destId="{9D89C2B3-8B39-AC41-AFCE-6C09A2B167BD}" srcOrd="5" destOrd="0" presId="urn:microsoft.com/office/officeart/2005/8/layout/hierarchy1"/>
    <dgm:cxn modelId="{9202F9EC-C737-5748-8C89-12EBF7626DAB}" type="presParOf" srcId="{9D89C2B3-8B39-AC41-AFCE-6C09A2B167BD}" destId="{9E6DF78F-013E-DF44-B757-C3CE55155E09}" srcOrd="0" destOrd="0" presId="urn:microsoft.com/office/officeart/2005/8/layout/hierarchy1"/>
    <dgm:cxn modelId="{27C581A8-575D-5C48-B650-17F7F44D5D87}" type="presParOf" srcId="{9E6DF78F-013E-DF44-B757-C3CE55155E09}" destId="{43FD6DC4-996C-4A4A-8E79-751FDA37F2D6}" srcOrd="0" destOrd="0" presId="urn:microsoft.com/office/officeart/2005/8/layout/hierarchy1"/>
    <dgm:cxn modelId="{067DF1AB-4898-2F41-9292-17C515243CE2}" type="presParOf" srcId="{9E6DF78F-013E-DF44-B757-C3CE55155E09}" destId="{AB89649B-4FC2-3E49-B770-D1BF1054E5AF}" srcOrd="1" destOrd="0" presId="urn:microsoft.com/office/officeart/2005/8/layout/hierarchy1"/>
    <dgm:cxn modelId="{85AE3482-B2D4-F044-B56C-C0222DC2A77B}" type="presParOf" srcId="{9D89C2B3-8B39-AC41-AFCE-6C09A2B167BD}" destId="{A976AE30-70EA-9C49-BF47-C08D860565C4}" srcOrd="1" destOrd="0" presId="urn:microsoft.com/office/officeart/2005/8/layout/hierarchy1"/>
    <dgm:cxn modelId="{C926819D-ED4C-D040-8D4E-5C74035B4DF4}" type="presParOf" srcId="{7827D1A3-DEFC-864F-A33B-3121D8FC5A81}" destId="{363632E9-7FE3-1B4D-9F13-55EA3B682A6D}" srcOrd="4" destOrd="0" presId="urn:microsoft.com/office/officeart/2005/8/layout/hierarchy1"/>
    <dgm:cxn modelId="{8BE0B863-6C01-3B40-BC65-F90D18BE2420}" type="presParOf" srcId="{7827D1A3-DEFC-864F-A33B-3121D8FC5A81}" destId="{3EC2D1CF-DBF3-174A-8FFE-66C4FF91B0AB}" srcOrd="5" destOrd="0" presId="urn:microsoft.com/office/officeart/2005/8/layout/hierarchy1"/>
    <dgm:cxn modelId="{A55EB992-D573-F14D-91D3-C43123DF7FD3}" type="presParOf" srcId="{3EC2D1CF-DBF3-174A-8FFE-66C4FF91B0AB}" destId="{97A77384-89E7-8C49-9DF3-084DA8592ACC}" srcOrd="0" destOrd="0" presId="urn:microsoft.com/office/officeart/2005/8/layout/hierarchy1"/>
    <dgm:cxn modelId="{5E21FBCD-6539-AF4B-AA71-B63F24655E22}" type="presParOf" srcId="{97A77384-89E7-8C49-9DF3-084DA8592ACC}" destId="{90FC9A54-8279-E941-ABDF-0C70C3B8E10F}" srcOrd="0" destOrd="0" presId="urn:microsoft.com/office/officeart/2005/8/layout/hierarchy1"/>
    <dgm:cxn modelId="{B406EA6D-E0D7-5644-82A6-923107B59BA9}" type="presParOf" srcId="{97A77384-89E7-8C49-9DF3-084DA8592ACC}" destId="{6FB0466C-CA48-6347-A3A6-CAC2ADC44252}" srcOrd="1" destOrd="0" presId="urn:microsoft.com/office/officeart/2005/8/layout/hierarchy1"/>
    <dgm:cxn modelId="{07F0D6EF-B8BC-DA4B-ACA1-AA25E50D1AF6}" type="presParOf" srcId="{3EC2D1CF-DBF3-174A-8FFE-66C4FF91B0AB}" destId="{150B0147-5180-504E-B659-82932473A67B}" srcOrd="1" destOrd="0" presId="urn:microsoft.com/office/officeart/2005/8/layout/hierarchy1"/>
    <dgm:cxn modelId="{957FF062-EC34-494F-8CE0-50FB04971EE9}" type="presParOf" srcId="{150B0147-5180-504E-B659-82932473A67B}" destId="{3F14BC52-F601-CC44-9629-A3984C8E37BC}" srcOrd="0" destOrd="0" presId="urn:microsoft.com/office/officeart/2005/8/layout/hierarchy1"/>
    <dgm:cxn modelId="{24D3B089-850A-EE49-91D9-8A4C90B4DEBA}" type="presParOf" srcId="{150B0147-5180-504E-B659-82932473A67B}" destId="{1083FC01-ED73-074F-8A20-4FDBB6821260}" srcOrd="1" destOrd="0" presId="urn:microsoft.com/office/officeart/2005/8/layout/hierarchy1"/>
    <dgm:cxn modelId="{05CE6DEA-A67B-DB4A-930E-A088BA14355A}" type="presParOf" srcId="{1083FC01-ED73-074F-8A20-4FDBB6821260}" destId="{6F8FCED1-A9C8-8D42-B52F-11649AD6BBBD}" srcOrd="0" destOrd="0" presId="urn:microsoft.com/office/officeart/2005/8/layout/hierarchy1"/>
    <dgm:cxn modelId="{7EF43689-282D-4944-88E1-5D5474F402EA}" type="presParOf" srcId="{6F8FCED1-A9C8-8D42-B52F-11649AD6BBBD}" destId="{038EAEBD-F291-1043-BD48-0228A72B1153}" srcOrd="0" destOrd="0" presId="urn:microsoft.com/office/officeart/2005/8/layout/hierarchy1"/>
    <dgm:cxn modelId="{A0A067BC-BD49-0249-A93B-F6E3552BFBF1}" type="presParOf" srcId="{6F8FCED1-A9C8-8D42-B52F-11649AD6BBBD}" destId="{207A2B70-BE60-F642-8215-312A3DC42F8D}" srcOrd="1" destOrd="0" presId="urn:microsoft.com/office/officeart/2005/8/layout/hierarchy1"/>
    <dgm:cxn modelId="{4266E9D6-0473-3C41-82F0-90B2A5DABA63}" type="presParOf" srcId="{1083FC01-ED73-074F-8A20-4FDBB6821260}" destId="{1746C17E-C62C-A348-AB86-C765436A133C}" srcOrd="1" destOrd="0" presId="urn:microsoft.com/office/officeart/2005/8/layout/hierarchy1"/>
    <dgm:cxn modelId="{E7FC2B30-1F93-1A4E-A0EB-675E540F7B69}" type="presParOf" srcId="{1746C17E-C62C-A348-AB86-C765436A133C}" destId="{E84C61E2-736F-464A-8AA0-594E0D120CB7}" srcOrd="0" destOrd="0" presId="urn:microsoft.com/office/officeart/2005/8/layout/hierarchy1"/>
    <dgm:cxn modelId="{95FFCCEA-4F0C-844C-8770-758EAB0D2568}" type="presParOf" srcId="{1746C17E-C62C-A348-AB86-C765436A133C}" destId="{AD48C4DF-75A9-AA41-8D1D-47C32415F0BE}" srcOrd="1" destOrd="0" presId="urn:microsoft.com/office/officeart/2005/8/layout/hierarchy1"/>
    <dgm:cxn modelId="{2C5C61C6-EEA6-7A4E-9E43-52D67F7A43BC}" type="presParOf" srcId="{AD48C4DF-75A9-AA41-8D1D-47C32415F0BE}" destId="{373EFEC9-E2D3-9544-819C-9434B2733CFC}" srcOrd="0" destOrd="0" presId="urn:microsoft.com/office/officeart/2005/8/layout/hierarchy1"/>
    <dgm:cxn modelId="{B0D81445-B8ED-1140-82D5-6A242FE1136B}" type="presParOf" srcId="{373EFEC9-E2D3-9544-819C-9434B2733CFC}" destId="{7D5EF74C-2AFA-6B41-8966-8812E27BD5FF}" srcOrd="0" destOrd="0" presId="urn:microsoft.com/office/officeart/2005/8/layout/hierarchy1"/>
    <dgm:cxn modelId="{B4EFC1B8-ECF8-1B44-AE8F-6EB12972C4E4}" type="presParOf" srcId="{373EFEC9-E2D3-9544-819C-9434B2733CFC}" destId="{1929AD17-7176-6348-8D18-A7CBF06AF263}" srcOrd="1" destOrd="0" presId="urn:microsoft.com/office/officeart/2005/8/layout/hierarchy1"/>
    <dgm:cxn modelId="{03F6A202-F8C6-424D-B8A3-AD5F5056710F}" type="presParOf" srcId="{AD48C4DF-75A9-AA41-8D1D-47C32415F0BE}" destId="{29F4AF1D-D675-2846-99CB-4D371CD86A40}" srcOrd="1" destOrd="0" presId="urn:microsoft.com/office/officeart/2005/8/layout/hierarchy1"/>
    <dgm:cxn modelId="{ECC01A2C-3982-5746-902C-47AA38621704}" type="presParOf" srcId="{1746C17E-C62C-A348-AB86-C765436A133C}" destId="{E3E99A5C-277B-5E4A-B57C-D99BA9541617}" srcOrd="2" destOrd="0" presId="urn:microsoft.com/office/officeart/2005/8/layout/hierarchy1"/>
    <dgm:cxn modelId="{D4A1F782-E660-E742-94E7-139997F7F556}" type="presParOf" srcId="{1746C17E-C62C-A348-AB86-C765436A133C}" destId="{1971D5D7-9BF4-4940-8148-FBEA4D69D284}" srcOrd="3" destOrd="0" presId="urn:microsoft.com/office/officeart/2005/8/layout/hierarchy1"/>
    <dgm:cxn modelId="{F5B06BEB-F255-1344-A85E-C40F69431076}" type="presParOf" srcId="{1971D5D7-9BF4-4940-8148-FBEA4D69D284}" destId="{40D41DDD-A46A-D443-A4BB-45D319EF4447}" srcOrd="0" destOrd="0" presId="urn:microsoft.com/office/officeart/2005/8/layout/hierarchy1"/>
    <dgm:cxn modelId="{7503A9C7-6A85-F547-BEA8-528C05944E0C}" type="presParOf" srcId="{40D41DDD-A46A-D443-A4BB-45D319EF4447}" destId="{C1E1C610-AB66-804B-B864-C329CF07146B}" srcOrd="0" destOrd="0" presId="urn:microsoft.com/office/officeart/2005/8/layout/hierarchy1"/>
    <dgm:cxn modelId="{19CEDF31-EC22-314A-B580-92967F10AE11}" type="presParOf" srcId="{40D41DDD-A46A-D443-A4BB-45D319EF4447}" destId="{590833F0-C373-6345-9C00-1AF2FFDB8E69}" srcOrd="1" destOrd="0" presId="urn:microsoft.com/office/officeart/2005/8/layout/hierarchy1"/>
    <dgm:cxn modelId="{A5C9A0CB-DD43-EA4F-92FE-711D88980410}" type="presParOf" srcId="{1971D5D7-9BF4-4940-8148-FBEA4D69D284}" destId="{88F391BD-F233-9A4B-BB69-28C4D4D71007}" srcOrd="1" destOrd="0" presId="urn:microsoft.com/office/officeart/2005/8/layout/hierarchy1"/>
    <dgm:cxn modelId="{59F14E6F-3D61-D948-BBC2-5801B01E7B35}" type="presParOf" srcId="{7827D1A3-DEFC-864F-A33B-3121D8FC5A81}" destId="{C868EA83-DA5E-1946-B721-E3B5968FC205}" srcOrd="6" destOrd="0" presId="urn:microsoft.com/office/officeart/2005/8/layout/hierarchy1"/>
    <dgm:cxn modelId="{0BD08B2B-6BAB-0041-AA2D-4C1EA177A888}" type="presParOf" srcId="{7827D1A3-DEFC-864F-A33B-3121D8FC5A81}" destId="{75A96740-A134-944A-8C3B-6EE3D79A9B19}" srcOrd="7" destOrd="0" presId="urn:microsoft.com/office/officeart/2005/8/layout/hierarchy1"/>
    <dgm:cxn modelId="{3A59F800-2BF1-4B46-8A91-CD99DA2B8620}" type="presParOf" srcId="{75A96740-A134-944A-8C3B-6EE3D79A9B19}" destId="{DE38C530-57F4-D843-8DE1-FC7FD1427B31}" srcOrd="0" destOrd="0" presId="urn:microsoft.com/office/officeart/2005/8/layout/hierarchy1"/>
    <dgm:cxn modelId="{22A1D29B-7872-8946-9FD9-2327357569F2}" type="presParOf" srcId="{DE38C530-57F4-D843-8DE1-FC7FD1427B31}" destId="{9AE32E90-7AD5-C840-9CD8-DCDDF25E052A}" srcOrd="0" destOrd="0" presId="urn:microsoft.com/office/officeart/2005/8/layout/hierarchy1"/>
    <dgm:cxn modelId="{F5F0B172-0263-E042-9360-7FE76A2A59A9}" type="presParOf" srcId="{DE38C530-57F4-D843-8DE1-FC7FD1427B31}" destId="{0C983B01-D3D3-5F45-8361-C7B4E910CFBB}" srcOrd="1" destOrd="0" presId="urn:microsoft.com/office/officeart/2005/8/layout/hierarchy1"/>
    <dgm:cxn modelId="{228F4C00-EDB3-F247-A769-D426E617577A}" type="presParOf" srcId="{75A96740-A134-944A-8C3B-6EE3D79A9B19}" destId="{2903E534-0960-6C4E-BB3B-F3C5C9026B9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6E1B1A-C226-1449-AADF-FAAAE7B898D2}" type="doc">
      <dgm:prSet loTypeId="urn:microsoft.com/office/officeart/2005/8/layout/hierarchy1" loCatId="" qsTypeId="urn:microsoft.com/office/officeart/2005/8/quickstyle/simple3" qsCatId="simple" csTypeId="urn:microsoft.com/office/officeart/2005/8/colors/accent0_3" csCatId="mainScheme" phldr="1"/>
      <dgm:spPr/>
      <dgm:t>
        <a:bodyPr/>
        <a:lstStyle/>
        <a:p>
          <a:endParaRPr lang="en-GB"/>
        </a:p>
      </dgm:t>
    </dgm:pt>
    <dgm:pt modelId="{4EDE07A3-4724-2D4F-A42A-45AAEB791CAA}">
      <dgm:prSet phldrT="[Text]"/>
      <dgm:spPr>
        <a:solidFill>
          <a:srgbClr val="00B0F0">
            <a:alpha val="90000"/>
          </a:srgbClr>
        </a:solidFill>
      </dgm:spPr>
      <dgm:t>
        <a:bodyPr/>
        <a:lstStyle/>
        <a:p>
          <a:r>
            <a:rPr lang="en-GB" dirty="0"/>
            <a:t>Evolution</a:t>
          </a:r>
        </a:p>
      </dgm:t>
    </dgm:pt>
    <dgm:pt modelId="{297F9E25-F703-534E-98D3-B1318D2E6579}" type="parTrans" cxnId="{495AEAB3-DA79-8945-88C3-D2715C96D278}">
      <dgm:prSet/>
      <dgm:spPr/>
      <dgm:t>
        <a:bodyPr/>
        <a:lstStyle/>
        <a:p>
          <a:endParaRPr lang="en-GB"/>
        </a:p>
      </dgm:t>
    </dgm:pt>
    <dgm:pt modelId="{9A3B075D-AFB7-C249-AA1D-21064F76405C}" type="sibTrans" cxnId="{495AEAB3-DA79-8945-88C3-D2715C96D278}">
      <dgm:prSet/>
      <dgm:spPr/>
      <dgm:t>
        <a:bodyPr/>
        <a:lstStyle/>
        <a:p>
          <a:endParaRPr lang="en-GB"/>
        </a:p>
      </dgm:t>
    </dgm:pt>
    <dgm:pt modelId="{589357D4-52A5-B84D-9F46-A3483FC28AD9}" type="asst">
      <dgm:prSet phldrT="[Text]"/>
      <dgm:spPr>
        <a:solidFill>
          <a:srgbClr val="92D050">
            <a:alpha val="90000"/>
          </a:srgbClr>
        </a:solidFill>
      </dgm:spPr>
      <dgm:t>
        <a:bodyPr/>
        <a:lstStyle/>
        <a:p>
          <a:r>
            <a:rPr lang="en-GB" dirty="0"/>
            <a:t>1. Mutation</a:t>
          </a:r>
        </a:p>
      </dgm:t>
    </dgm:pt>
    <dgm:pt modelId="{8A2F8876-0942-9245-B8A7-954D14DBD695}" type="parTrans" cxnId="{7D3ACA66-1A1B-2C44-8D4D-6AB2F62F5CBA}">
      <dgm:prSet/>
      <dgm:spPr/>
      <dgm:t>
        <a:bodyPr/>
        <a:lstStyle/>
        <a:p>
          <a:endParaRPr lang="en-GB"/>
        </a:p>
      </dgm:t>
    </dgm:pt>
    <dgm:pt modelId="{65AE48EC-C1E3-6645-91BD-49D801C5AC2A}" type="sibTrans" cxnId="{7D3ACA66-1A1B-2C44-8D4D-6AB2F62F5CBA}">
      <dgm:prSet/>
      <dgm:spPr/>
      <dgm:t>
        <a:bodyPr/>
        <a:lstStyle/>
        <a:p>
          <a:endParaRPr lang="en-GB"/>
        </a:p>
      </dgm:t>
    </dgm:pt>
    <dgm:pt modelId="{938E6F6D-FB94-9143-8811-1151297C1956}" type="asst">
      <dgm:prSet phldrT="[Text]"/>
      <dgm:spPr>
        <a:solidFill>
          <a:srgbClr val="92D050">
            <a:alpha val="90000"/>
          </a:srgbClr>
        </a:solidFill>
      </dgm:spPr>
      <dgm:t>
        <a:bodyPr/>
        <a:lstStyle/>
        <a:p>
          <a:r>
            <a:rPr lang="en-GB" dirty="0"/>
            <a:t>2. Natural Selection</a:t>
          </a:r>
        </a:p>
      </dgm:t>
    </dgm:pt>
    <dgm:pt modelId="{1EB58FE5-D3D5-2645-B3B9-D026C808C7D1}" type="parTrans" cxnId="{69D6A4DB-B7EE-DB49-A38D-BC074E5F4F4A}">
      <dgm:prSet/>
      <dgm:spPr/>
      <dgm:t>
        <a:bodyPr/>
        <a:lstStyle/>
        <a:p>
          <a:endParaRPr lang="en-GB"/>
        </a:p>
      </dgm:t>
    </dgm:pt>
    <dgm:pt modelId="{0ABD2F70-7897-F443-8B22-97C41344D726}" type="sibTrans" cxnId="{69D6A4DB-B7EE-DB49-A38D-BC074E5F4F4A}">
      <dgm:prSet/>
      <dgm:spPr/>
      <dgm:t>
        <a:bodyPr/>
        <a:lstStyle/>
        <a:p>
          <a:endParaRPr lang="en-GB"/>
        </a:p>
      </dgm:t>
    </dgm:pt>
    <dgm:pt modelId="{F509661A-0EFF-0742-B89D-A05D32D6C590}" type="asst">
      <dgm:prSet phldrT="[Text]"/>
      <dgm:spPr>
        <a:solidFill>
          <a:srgbClr val="92D050">
            <a:alpha val="90000"/>
          </a:srgbClr>
        </a:solidFill>
      </dgm:spPr>
      <dgm:t>
        <a:bodyPr/>
        <a:lstStyle/>
        <a:p>
          <a:r>
            <a:rPr lang="en-GB" dirty="0"/>
            <a:t>3. Genetic Drift</a:t>
          </a:r>
        </a:p>
      </dgm:t>
    </dgm:pt>
    <dgm:pt modelId="{2DFEA888-71E8-7A44-92C0-77C9B544F43D}" type="parTrans" cxnId="{C3469491-7EAA-744D-9D1E-FA0E60B8C69D}">
      <dgm:prSet/>
      <dgm:spPr/>
      <dgm:t>
        <a:bodyPr/>
        <a:lstStyle/>
        <a:p>
          <a:endParaRPr lang="en-GB"/>
        </a:p>
      </dgm:t>
    </dgm:pt>
    <dgm:pt modelId="{F34487CC-1F5E-BC46-9F4B-BDB60A3DB0A4}" type="sibTrans" cxnId="{C3469491-7EAA-744D-9D1E-FA0E60B8C69D}">
      <dgm:prSet/>
      <dgm:spPr/>
      <dgm:t>
        <a:bodyPr/>
        <a:lstStyle/>
        <a:p>
          <a:endParaRPr lang="en-GB"/>
        </a:p>
      </dgm:t>
    </dgm:pt>
    <dgm:pt modelId="{D42B5122-5197-9247-AB8D-5538CB1A9973}" type="asst">
      <dgm:prSet phldrT="[Text]"/>
      <dgm:spPr>
        <a:solidFill>
          <a:srgbClr val="92D050">
            <a:alpha val="90000"/>
          </a:srgbClr>
        </a:solidFill>
      </dgm:spPr>
      <dgm:t>
        <a:bodyPr/>
        <a:lstStyle/>
        <a:p>
          <a:r>
            <a:rPr lang="en-GB" dirty="0"/>
            <a:t>Mechanisms of Evolution</a:t>
          </a:r>
        </a:p>
      </dgm:t>
    </dgm:pt>
    <dgm:pt modelId="{D7846FEA-E867-6B43-892F-164B8C386419}" type="sibTrans" cxnId="{546049B8-CB56-5147-98EC-2BFCFDBF576E}">
      <dgm:prSet/>
      <dgm:spPr/>
      <dgm:t>
        <a:bodyPr/>
        <a:lstStyle/>
        <a:p>
          <a:endParaRPr lang="en-GB"/>
        </a:p>
      </dgm:t>
    </dgm:pt>
    <dgm:pt modelId="{D590E675-055F-EA43-8336-07A1717727B7}" type="parTrans" cxnId="{546049B8-CB56-5147-98EC-2BFCFDBF576E}">
      <dgm:prSet/>
      <dgm:spPr/>
      <dgm:t>
        <a:bodyPr/>
        <a:lstStyle/>
        <a:p>
          <a:endParaRPr lang="en-GB"/>
        </a:p>
      </dgm:t>
    </dgm:pt>
    <dgm:pt modelId="{8A3314F6-0715-D64B-85DA-81D96C402D37}" type="asst">
      <dgm:prSet phldrT="[Text]"/>
      <dgm:spPr>
        <a:solidFill>
          <a:srgbClr val="92D050">
            <a:alpha val="90000"/>
          </a:srgbClr>
        </a:solidFill>
        <a:ln>
          <a:solidFill>
            <a:srgbClr val="92D050"/>
          </a:solidFill>
        </a:ln>
      </dgm:spPr>
      <dgm:t>
        <a:bodyPr/>
        <a:lstStyle/>
        <a:p>
          <a:r>
            <a:rPr lang="en-GB" dirty="0"/>
            <a:t>4. Gene Flow </a:t>
          </a:r>
        </a:p>
      </dgm:t>
    </dgm:pt>
    <dgm:pt modelId="{36D96EB2-BBD0-2B47-93DF-71053210DB35}" type="parTrans" cxnId="{215CF390-0B7B-5B45-AB9E-A193A9AFB463}">
      <dgm:prSet/>
      <dgm:spPr/>
      <dgm:t>
        <a:bodyPr/>
        <a:lstStyle/>
        <a:p>
          <a:endParaRPr lang="en-GB"/>
        </a:p>
      </dgm:t>
    </dgm:pt>
    <dgm:pt modelId="{F81CAACA-17AB-3041-B2A2-157BBA79505C}" type="sibTrans" cxnId="{215CF390-0B7B-5B45-AB9E-A193A9AFB463}">
      <dgm:prSet/>
      <dgm:spPr/>
      <dgm:t>
        <a:bodyPr/>
        <a:lstStyle/>
        <a:p>
          <a:endParaRPr lang="en-GB"/>
        </a:p>
      </dgm:t>
    </dgm:pt>
    <dgm:pt modelId="{E486CD10-F7AE-AE43-A538-F73CE2AEEF0C}">
      <dgm:prSet phldrT="[Text]"/>
      <dgm:spPr>
        <a:solidFill>
          <a:srgbClr val="00B0F0">
            <a:alpha val="90000"/>
          </a:srgbClr>
        </a:solidFill>
      </dgm:spPr>
      <dgm:t>
        <a:bodyPr/>
        <a:lstStyle/>
        <a:p>
          <a:r>
            <a:rPr lang="en-GB" dirty="0"/>
            <a:t>Microevolution</a:t>
          </a:r>
        </a:p>
      </dgm:t>
    </dgm:pt>
    <dgm:pt modelId="{3A412CAF-2DB5-4E49-8209-5A16861FEDDE}" type="parTrans" cxnId="{CDE5E376-674C-834F-B2BB-0B716FF427BA}">
      <dgm:prSet/>
      <dgm:spPr/>
      <dgm:t>
        <a:bodyPr/>
        <a:lstStyle/>
        <a:p>
          <a:endParaRPr lang="en-GB"/>
        </a:p>
      </dgm:t>
    </dgm:pt>
    <dgm:pt modelId="{CE8D3192-F97F-714B-AF47-1B98BC9F0DCB}" type="sibTrans" cxnId="{CDE5E376-674C-834F-B2BB-0B716FF427BA}">
      <dgm:prSet/>
      <dgm:spPr/>
      <dgm:t>
        <a:bodyPr/>
        <a:lstStyle/>
        <a:p>
          <a:endParaRPr lang="en-GB"/>
        </a:p>
      </dgm:t>
    </dgm:pt>
    <dgm:pt modelId="{06A2A6DE-7FEF-8B44-96EE-376FF1844F8D}" type="pres">
      <dgm:prSet presAssocID="{676E1B1A-C226-1449-AADF-FAAAE7B898D2}" presName="hierChild1" presStyleCnt="0">
        <dgm:presLayoutVars>
          <dgm:chPref val="1"/>
          <dgm:dir/>
          <dgm:animOne val="branch"/>
          <dgm:animLvl val="lvl"/>
          <dgm:resizeHandles/>
        </dgm:presLayoutVars>
      </dgm:prSet>
      <dgm:spPr/>
      <dgm:t>
        <a:bodyPr/>
        <a:lstStyle/>
        <a:p>
          <a:endParaRPr lang="en-US"/>
        </a:p>
      </dgm:t>
    </dgm:pt>
    <dgm:pt modelId="{A7E21FE4-90DA-FE4B-B386-259D6770F8BD}" type="pres">
      <dgm:prSet presAssocID="{4EDE07A3-4724-2D4F-A42A-45AAEB791CAA}" presName="hierRoot1" presStyleCnt="0"/>
      <dgm:spPr/>
    </dgm:pt>
    <dgm:pt modelId="{D310098C-E5AF-9B40-ACE3-CD8A4E32161A}" type="pres">
      <dgm:prSet presAssocID="{4EDE07A3-4724-2D4F-A42A-45AAEB791CAA}" presName="composite" presStyleCnt="0"/>
      <dgm:spPr/>
    </dgm:pt>
    <dgm:pt modelId="{9AE2A786-9F82-A24B-94FB-E591E08766A1}" type="pres">
      <dgm:prSet presAssocID="{4EDE07A3-4724-2D4F-A42A-45AAEB791CAA}" presName="background" presStyleLbl="node0" presStyleIdx="0" presStyleCnt="1"/>
      <dgm:spPr/>
    </dgm:pt>
    <dgm:pt modelId="{AA582E3D-3CD6-5A41-A063-FCED79B67936}" type="pres">
      <dgm:prSet presAssocID="{4EDE07A3-4724-2D4F-A42A-45AAEB791CAA}" presName="text" presStyleLbl="fgAcc0" presStyleIdx="0" presStyleCnt="1">
        <dgm:presLayoutVars>
          <dgm:chPref val="3"/>
        </dgm:presLayoutVars>
      </dgm:prSet>
      <dgm:spPr/>
      <dgm:t>
        <a:bodyPr/>
        <a:lstStyle/>
        <a:p>
          <a:endParaRPr lang="en-US"/>
        </a:p>
      </dgm:t>
    </dgm:pt>
    <dgm:pt modelId="{349A97FC-EEB1-CF45-8700-8820575B50D9}" type="pres">
      <dgm:prSet presAssocID="{4EDE07A3-4724-2D4F-A42A-45AAEB791CAA}" presName="hierChild2" presStyleCnt="0"/>
      <dgm:spPr/>
    </dgm:pt>
    <dgm:pt modelId="{AE1B77F9-20C6-B646-B61D-4E32B14C3B29}" type="pres">
      <dgm:prSet presAssocID="{3A412CAF-2DB5-4E49-8209-5A16861FEDDE}" presName="Name10" presStyleLbl="parChTrans1D2" presStyleIdx="0" presStyleCnt="1"/>
      <dgm:spPr/>
      <dgm:t>
        <a:bodyPr/>
        <a:lstStyle/>
        <a:p>
          <a:endParaRPr lang="en-US"/>
        </a:p>
      </dgm:t>
    </dgm:pt>
    <dgm:pt modelId="{2B476B4E-0974-ED41-95A7-9364B79DA4C5}" type="pres">
      <dgm:prSet presAssocID="{E486CD10-F7AE-AE43-A538-F73CE2AEEF0C}" presName="hierRoot2" presStyleCnt="0"/>
      <dgm:spPr/>
    </dgm:pt>
    <dgm:pt modelId="{EAE499AF-9F9A-824E-8641-CAC9213C5AFF}" type="pres">
      <dgm:prSet presAssocID="{E486CD10-F7AE-AE43-A538-F73CE2AEEF0C}" presName="composite2" presStyleCnt="0"/>
      <dgm:spPr/>
    </dgm:pt>
    <dgm:pt modelId="{F6260621-59B0-BC4E-9A51-A9D780F578D5}" type="pres">
      <dgm:prSet presAssocID="{E486CD10-F7AE-AE43-A538-F73CE2AEEF0C}" presName="background2" presStyleLbl="node2" presStyleIdx="0" presStyleCnt="1"/>
      <dgm:spPr/>
    </dgm:pt>
    <dgm:pt modelId="{1F4FBE99-6CD3-964E-9E16-467303F82E0B}" type="pres">
      <dgm:prSet presAssocID="{E486CD10-F7AE-AE43-A538-F73CE2AEEF0C}" presName="text2" presStyleLbl="fgAcc2" presStyleIdx="0" presStyleCnt="1">
        <dgm:presLayoutVars>
          <dgm:chPref val="3"/>
        </dgm:presLayoutVars>
      </dgm:prSet>
      <dgm:spPr/>
      <dgm:t>
        <a:bodyPr/>
        <a:lstStyle/>
        <a:p>
          <a:endParaRPr lang="en-US"/>
        </a:p>
      </dgm:t>
    </dgm:pt>
    <dgm:pt modelId="{19D60369-19AE-B24C-80CB-60FC61055354}" type="pres">
      <dgm:prSet presAssocID="{E486CD10-F7AE-AE43-A538-F73CE2AEEF0C}" presName="hierChild3" presStyleCnt="0"/>
      <dgm:spPr/>
    </dgm:pt>
    <dgm:pt modelId="{B0E827AF-DFF5-734C-A651-233B539933AD}" type="pres">
      <dgm:prSet presAssocID="{D590E675-055F-EA43-8336-07A1717727B7}" presName="Name17" presStyleLbl="parChTrans1D3" presStyleIdx="0" presStyleCnt="1"/>
      <dgm:spPr/>
      <dgm:t>
        <a:bodyPr/>
        <a:lstStyle/>
        <a:p>
          <a:endParaRPr lang="en-US"/>
        </a:p>
      </dgm:t>
    </dgm:pt>
    <dgm:pt modelId="{F3A6F564-3EC6-8A48-98AE-688BA691B681}" type="pres">
      <dgm:prSet presAssocID="{D42B5122-5197-9247-AB8D-5538CB1A9973}" presName="hierRoot3" presStyleCnt="0"/>
      <dgm:spPr/>
    </dgm:pt>
    <dgm:pt modelId="{67CF8B11-7DBF-FA4C-937E-69CF28D07A8C}" type="pres">
      <dgm:prSet presAssocID="{D42B5122-5197-9247-AB8D-5538CB1A9973}" presName="composite3" presStyleCnt="0"/>
      <dgm:spPr/>
    </dgm:pt>
    <dgm:pt modelId="{344A7E88-AB56-2A4B-94AF-4165E9D4872A}" type="pres">
      <dgm:prSet presAssocID="{D42B5122-5197-9247-AB8D-5538CB1A9973}" presName="background3" presStyleLbl="asst2" presStyleIdx="0" presStyleCnt="5"/>
      <dgm:spPr/>
    </dgm:pt>
    <dgm:pt modelId="{954488C1-0534-AC42-A242-7926D93756A9}" type="pres">
      <dgm:prSet presAssocID="{D42B5122-5197-9247-AB8D-5538CB1A9973}" presName="text3" presStyleLbl="fgAcc3" presStyleIdx="0" presStyleCnt="1">
        <dgm:presLayoutVars>
          <dgm:chPref val="3"/>
        </dgm:presLayoutVars>
      </dgm:prSet>
      <dgm:spPr/>
      <dgm:t>
        <a:bodyPr/>
        <a:lstStyle/>
        <a:p>
          <a:endParaRPr lang="en-US"/>
        </a:p>
      </dgm:t>
    </dgm:pt>
    <dgm:pt modelId="{7827D1A3-DEFC-864F-A33B-3121D8FC5A81}" type="pres">
      <dgm:prSet presAssocID="{D42B5122-5197-9247-AB8D-5538CB1A9973}" presName="hierChild4" presStyleCnt="0"/>
      <dgm:spPr/>
    </dgm:pt>
    <dgm:pt modelId="{D6084980-100B-9E49-9555-CF484EE13D8E}" type="pres">
      <dgm:prSet presAssocID="{8A2F8876-0942-9245-B8A7-954D14DBD695}" presName="Name23" presStyleLbl="parChTrans1D4" presStyleIdx="0" presStyleCnt="4"/>
      <dgm:spPr/>
      <dgm:t>
        <a:bodyPr/>
        <a:lstStyle/>
        <a:p>
          <a:endParaRPr lang="en-US"/>
        </a:p>
      </dgm:t>
    </dgm:pt>
    <dgm:pt modelId="{EBDEE21A-2E65-724A-9977-4B4214EE3E55}" type="pres">
      <dgm:prSet presAssocID="{589357D4-52A5-B84D-9F46-A3483FC28AD9}" presName="hierRoot4" presStyleCnt="0"/>
      <dgm:spPr/>
    </dgm:pt>
    <dgm:pt modelId="{18BC0A26-0596-6245-BADA-9035CB64D75C}" type="pres">
      <dgm:prSet presAssocID="{589357D4-52A5-B84D-9F46-A3483FC28AD9}" presName="composite4" presStyleCnt="0"/>
      <dgm:spPr/>
    </dgm:pt>
    <dgm:pt modelId="{67F5F23E-EE0C-F948-8898-47287938DCBA}" type="pres">
      <dgm:prSet presAssocID="{589357D4-52A5-B84D-9F46-A3483FC28AD9}" presName="background4" presStyleLbl="asst2" presStyleIdx="1" presStyleCnt="5"/>
      <dgm:spPr/>
    </dgm:pt>
    <dgm:pt modelId="{1E1281C5-D8BD-3C46-A1A8-62D54F58E7DD}" type="pres">
      <dgm:prSet presAssocID="{589357D4-52A5-B84D-9F46-A3483FC28AD9}" presName="text4" presStyleLbl="fgAcc4" presStyleIdx="0" presStyleCnt="4">
        <dgm:presLayoutVars>
          <dgm:chPref val="3"/>
        </dgm:presLayoutVars>
      </dgm:prSet>
      <dgm:spPr/>
      <dgm:t>
        <a:bodyPr/>
        <a:lstStyle/>
        <a:p>
          <a:endParaRPr lang="en-US"/>
        </a:p>
      </dgm:t>
    </dgm:pt>
    <dgm:pt modelId="{96E0A05C-4F86-7244-9A86-F14928005699}" type="pres">
      <dgm:prSet presAssocID="{589357D4-52A5-B84D-9F46-A3483FC28AD9}" presName="hierChild5" presStyleCnt="0"/>
      <dgm:spPr/>
    </dgm:pt>
    <dgm:pt modelId="{40525150-AD6C-114A-92AF-55A158A78021}" type="pres">
      <dgm:prSet presAssocID="{1EB58FE5-D3D5-2645-B3B9-D026C808C7D1}" presName="Name23" presStyleLbl="parChTrans1D4" presStyleIdx="1" presStyleCnt="4"/>
      <dgm:spPr/>
      <dgm:t>
        <a:bodyPr/>
        <a:lstStyle/>
        <a:p>
          <a:endParaRPr lang="en-US"/>
        </a:p>
      </dgm:t>
    </dgm:pt>
    <dgm:pt modelId="{89C632EF-E148-8F43-A8A4-4DA2A4280957}" type="pres">
      <dgm:prSet presAssocID="{938E6F6D-FB94-9143-8811-1151297C1956}" presName="hierRoot4" presStyleCnt="0"/>
      <dgm:spPr/>
    </dgm:pt>
    <dgm:pt modelId="{618C04F2-4878-7F4E-A63A-1194847C55C6}" type="pres">
      <dgm:prSet presAssocID="{938E6F6D-FB94-9143-8811-1151297C1956}" presName="composite4" presStyleCnt="0"/>
      <dgm:spPr/>
    </dgm:pt>
    <dgm:pt modelId="{F84CEEA9-5107-E54F-A6E8-831E579C2ECF}" type="pres">
      <dgm:prSet presAssocID="{938E6F6D-FB94-9143-8811-1151297C1956}" presName="background4" presStyleLbl="asst2" presStyleIdx="2" presStyleCnt="5"/>
      <dgm:spPr/>
    </dgm:pt>
    <dgm:pt modelId="{C64B8927-2B89-7140-B680-A79B5EB9F0CD}" type="pres">
      <dgm:prSet presAssocID="{938E6F6D-FB94-9143-8811-1151297C1956}" presName="text4" presStyleLbl="fgAcc4" presStyleIdx="1" presStyleCnt="4">
        <dgm:presLayoutVars>
          <dgm:chPref val="3"/>
        </dgm:presLayoutVars>
      </dgm:prSet>
      <dgm:spPr/>
      <dgm:t>
        <a:bodyPr/>
        <a:lstStyle/>
        <a:p>
          <a:endParaRPr lang="en-US"/>
        </a:p>
      </dgm:t>
    </dgm:pt>
    <dgm:pt modelId="{637BEB33-2F90-3A4C-ACF8-06D6B79B86EB}" type="pres">
      <dgm:prSet presAssocID="{938E6F6D-FB94-9143-8811-1151297C1956}" presName="hierChild5" presStyleCnt="0"/>
      <dgm:spPr/>
    </dgm:pt>
    <dgm:pt modelId="{3F14BC52-F601-CC44-9629-A3984C8E37BC}" type="pres">
      <dgm:prSet presAssocID="{2DFEA888-71E8-7A44-92C0-77C9B544F43D}" presName="Name23" presStyleLbl="parChTrans1D4" presStyleIdx="2" presStyleCnt="4"/>
      <dgm:spPr/>
      <dgm:t>
        <a:bodyPr/>
        <a:lstStyle/>
        <a:p>
          <a:endParaRPr lang="en-US"/>
        </a:p>
      </dgm:t>
    </dgm:pt>
    <dgm:pt modelId="{1083FC01-ED73-074F-8A20-4FDBB6821260}" type="pres">
      <dgm:prSet presAssocID="{F509661A-0EFF-0742-B89D-A05D32D6C590}" presName="hierRoot4" presStyleCnt="0"/>
      <dgm:spPr/>
    </dgm:pt>
    <dgm:pt modelId="{6F8FCED1-A9C8-8D42-B52F-11649AD6BBBD}" type="pres">
      <dgm:prSet presAssocID="{F509661A-0EFF-0742-B89D-A05D32D6C590}" presName="composite4" presStyleCnt="0"/>
      <dgm:spPr/>
    </dgm:pt>
    <dgm:pt modelId="{038EAEBD-F291-1043-BD48-0228A72B1153}" type="pres">
      <dgm:prSet presAssocID="{F509661A-0EFF-0742-B89D-A05D32D6C590}" presName="background4" presStyleLbl="asst2" presStyleIdx="3" presStyleCnt="5"/>
      <dgm:spPr/>
    </dgm:pt>
    <dgm:pt modelId="{207A2B70-BE60-F642-8215-312A3DC42F8D}" type="pres">
      <dgm:prSet presAssocID="{F509661A-0EFF-0742-B89D-A05D32D6C590}" presName="text4" presStyleLbl="fgAcc4" presStyleIdx="2" presStyleCnt="4">
        <dgm:presLayoutVars>
          <dgm:chPref val="3"/>
        </dgm:presLayoutVars>
      </dgm:prSet>
      <dgm:spPr/>
      <dgm:t>
        <a:bodyPr/>
        <a:lstStyle/>
        <a:p>
          <a:endParaRPr lang="en-US"/>
        </a:p>
      </dgm:t>
    </dgm:pt>
    <dgm:pt modelId="{1746C17E-C62C-A348-AB86-C765436A133C}" type="pres">
      <dgm:prSet presAssocID="{F509661A-0EFF-0742-B89D-A05D32D6C590}" presName="hierChild5" presStyleCnt="0"/>
      <dgm:spPr/>
    </dgm:pt>
    <dgm:pt modelId="{C868EA83-DA5E-1946-B721-E3B5968FC205}" type="pres">
      <dgm:prSet presAssocID="{36D96EB2-BBD0-2B47-93DF-71053210DB35}" presName="Name23" presStyleLbl="parChTrans1D4" presStyleIdx="3" presStyleCnt="4"/>
      <dgm:spPr/>
      <dgm:t>
        <a:bodyPr/>
        <a:lstStyle/>
        <a:p>
          <a:endParaRPr lang="en-US"/>
        </a:p>
      </dgm:t>
    </dgm:pt>
    <dgm:pt modelId="{75A96740-A134-944A-8C3B-6EE3D79A9B19}" type="pres">
      <dgm:prSet presAssocID="{8A3314F6-0715-D64B-85DA-81D96C402D37}" presName="hierRoot4" presStyleCnt="0"/>
      <dgm:spPr/>
    </dgm:pt>
    <dgm:pt modelId="{DE38C530-57F4-D843-8DE1-FC7FD1427B31}" type="pres">
      <dgm:prSet presAssocID="{8A3314F6-0715-D64B-85DA-81D96C402D37}" presName="composite4" presStyleCnt="0"/>
      <dgm:spPr/>
    </dgm:pt>
    <dgm:pt modelId="{9AE32E90-7AD5-C840-9CD8-DCDDF25E052A}" type="pres">
      <dgm:prSet presAssocID="{8A3314F6-0715-D64B-85DA-81D96C402D37}" presName="background4" presStyleLbl="asst2" presStyleIdx="4" presStyleCnt="5"/>
      <dgm:spPr/>
    </dgm:pt>
    <dgm:pt modelId="{0C983B01-D3D3-5F45-8361-C7B4E910CFBB}" type="pres">
      <dgm:prSet presAssocID="{8A3314F6-0715-D64B-85DA-81D96C402D37}" presName="text4" presStyleLbl="fgAcc4" presStyleIdx="3" presStyleCnt="4">
        <dgm:presLayoutVars>
          <dgm:chPref val="3"/>
        </dgm:presLayoutVars>
      </dgm:prSet>
      <dgm:spPr/>
      <dgm:t>
        <a:bodyPr/>
        <a:lstStyle/>
        <a:p>
          <a:endParaRPr lang="en-US"/>
        </a:p>
      </dgm:t>
    </dgm:pt>
    <dgm:pt modelId="{2903E534-0960-6C4E-BB3B-F3C5C9026B92}" type="pres">
      <dgm:prSet presAssocID="{8A3314F6-0715-D64B-85DA-81D96C402D37}" presName="hierChild5" presStyleCnt="0"/>
      <dgm:spPr/>
    </dgm:pt>
  </dgm:ptLst>
  <dgm:cxnLst>
    <dgm:cxn modelId="{215CF390-0B7B-5B45-AB9E-A193A9AFB463}" srcId="{D42B5122-5197-9247-AB8D-5538CB1A9973}" destId="{8A3314F6-0715-D64B-85DA-81D96C402D37}" srcOrd="3" destOrd="0" parTransId="{36D96EB2-BBD0-2B47-93DF-71053210DB35}" sibTransId="{F81CAACA-17AB-3041-B2A2-157BBA79505C}"/>
    <dgm:cxn modelId="{D56FCE7D-A0DC-5642-ABC1-0FF85A04F1CD}" type="presOf" srcId="{E486CD10-F7AE-AE43-A538-F73CE2AEEF0C}" destId="{1F4FBE99-6CD3-964E-9E16-467303F82E0B}" srcOrd="0" destOrd="0" presId="urn:microsoft.com/office/officeart/2005/8/layout/hierarchy1"/>
    <dgm:cxn modelId="{69D6A4DB-B7EE-DB49-A38D-BC074E5F4F4A}" srcId="{D42B5122-5197-9247-AB8D-5538CB1A9973}" destId="{938E6F6D-FB94-9143-8811-1151297C1956}" srcOrd="1" destOrd="0" parTransId="{1EB58FE5-D3D5-2645-B3B9-D026C808C7D1}" sibTransId="{0ABD2F70-7897-F443-8B22-97C41344D726}"/>
    <dgm:cxn modelId="{6078192B-E30E-5442-A906-56BA57B5BDE1}" type="presOf" srcId="{1EB58FE5-D3D5-2645-B3B9-D026C808C7D1}" destId="{40525150-AD6C-114A-92AF-55A158A78021}" srcOrd="0" destOrd="0" presId="urn:microsoft.com/office/officeart/2005/8/layout/hierarchy1"/>
    <dgm:cxn modelId="{15647781-6E79-3D47-ADC8-F3FA58FEA04F}" type="presOf" srcId="{8A3314F6-0715-D64B-85DA-81D96C402D37}" destId="{0C983B01-D3D3-5F45-8361-C7B4E910CFBB}" srcOrd="0" destOrd="0" presId="urn:microsoft.com/office/officeart/2005/8/layout/hierarchy1"/>
    <dgm:cxn modelId="{CDE5E376-674C-834F-B2BB-0B716FF427BA}" srcId="{4EDE07A3-4724-2D4F-A42A-45AAEB791CAA}" destId="{E486CD10-F7AE-AE43-A538-F73CE2AEEF0C}" srcOrd="0" destOrd="0" parTransId="{3A412CAF-2DB5-4E49-8209-5A16861FEDDE}" sibTransId="{CE8D3192-F97F-714B-AF47-1B98BC9F0DCB}"/>
    <dgm:cxn modelId="{53156023-7C39-8F4C-A92D-2F4D393356C9}" type="presOf" srcId="{36D96EB2-BBD0-2B47-93DF-71053210DB35}" destId="{C868EA83-DA5E-1946-B721-E3B5968FC205}" srcOrd="0" destOrd="0" presId="urn:microsoft.com/office/officeart/2005/8/layout/hierarchy1"/>
    <dgm:cxn modelId="{7D3ACA66-1A1B-2C44-8D4D-6AB2F62F5CBA}" srcId="{D42B5122-5197-9247-AB8D-5538CB1A9973}" destId="{589357D4-52A5-B84D-9F46-A3483FC28AD9}" srcOrd="0" destOrd="0" parTransId="{8A2F8876-0942-9245-B8A7-954D14DBD695}" sibTransId="{65AE48EC-C1E3-6645-91BD-49D801C5AC2A}"/>
    <dgm:cxn modelId="{CE60A85A-9D49-B74C-82AE-4B0265292389}" type="presOf" srcId="{D590E675-055F-EA43-8336-07A1717727B7}" destId="{B0E827AF-DFF5-734C-A651-233B539933AD}" srcOrd="0" destOrd="0" presId="urn:microsoft.com/office/officeart/2005/8/layout/hierarchy1"/>
    <dgm:cxn modelId="{3837BCB5-AC48-C547-BCDE-B46941FA6585}" type="presOf" srcId="{8A2F8876-0942-9245-B8A7-954D14DBD695}" destId="{D6084980-100B-9E49-9555-CF484EE13D8E}" srcOrd="0" destOrd="0" presId="urn:microsoft.com/office/officeart/2005/8/layout/hierarchy1"/>
    <dgm:cxn modelId="{546049B8-CB56-5147-98EC-2BFCFDBF576E}" srcId="{E486CD10-F7AE-AE43-A538-F73CE2AEEF0C}" destId="{D42B5122-5197-9247-AB8D-5538CB1A9973}" srcOrd="0" destOrd="0" parTransId="{D590E675-055F-EA43-8336-07A1717727B7}" sibTransId="{D7846FEA-E867-6B43-892F-164B8C386419}"/>
    <dgm:cxn modelId="{3235E1E8-3958-9543-988C-6046595F0A77}" type="presOf" srcId="{F509661A-0EFF-0742-B89D-A05D32D6C590}" destId="{207A2B70-BE60-F642-8215-312A3DC42F8D}" srcOrd="0" destOrd="0" presId="urn:microsoft.com/office/officeart/2005/8/layout/hierarchy1"/>
    <dgm:cxn modelId="{83B7BCD8-32A9-5840-B26C-38A1B13FD4B4}" type="presOf" srcId="{D42B5122-5197-9247-AB8D-5538CB1A9973}" destId="{954488C1-0534-AC42-A242-7926D93756A9}" srcOrd="0" destOrd="0" presId="urn:microsoft.com/office/officeart/2005/8/layout/hierarchy1"/>
    <dgm:cxn modelId="{13A4081A-9968-1449-9555-B582DD69F292}" type="presOf" srcId="{3A412CAF-2DB5-4E49-8209-5A16861FEDDE}" destId="{AE1B77F9-20C6-B646-B61D-4E32B14C3B29}" srcOrd="0" destOrd="0" presId="urn:microsoft.com/office/officeart/2005/8/layout/hierarchy1"/>
    <dgm:cxn modelId="{495AEAB3-DA79-8945-88C3-D2715C96D278}" srcId="{676E1B1A-C226-1449-AADF-FAAAE7B898D2}" destId="{4EDE07A3-4724-2D4F-A42A-45AAEB791CAA}" srcOrd="0" destOrd="0" parTransId="{297F9E25-F703-534E-98D3-B1318D2E6579}" sibTransId="{9A3B075D-AFB7-C249-AA1D-21064F76405C}"/>
    <dgm:cxn modelId="{6A9EB91C-F44D-674C-93F5-6D0867417EA2}" type="presOf" srcId="{2DFEA888-71E8-7A44-92C0-77C9B544F43D}" destId="{3F14BC52-F601-CC44-9629-A3984C8E37BC}" srcOrd="0" destOrd="0" presId="urn:microsoft.com/office/officeart/2005/8/layout/hierarchy1"/>
    <dgm:cxn modelId="{42156537-CAD9-8C42-BC01-E28DE5B35D2A}" type="presOf" srcId="{4EDE07A3-4724-2D4F-A42A-45AAEB791CAA}" destId="{AA582E3D-3CD6-5A41-A063-FCED79B67936}" srcOrd="0" destOrd="0" presId="urn:microsoft.com/office/officeart/2005/8/layout/hierarchy1"/>
    <dgm:cxn modelId="{E2DA41FF-84F0-894B-9883-104314798F76}" type="presOf" srcId="{938E6F6D-FB94-9143-8811-1151297C1956}" destId="{C64B8927-2B89-7140-B680-A79B5EB9F0CD}" srcOrd="0" destOrd="0" presId="urn:microsoft.com/office/officeart/2005/8/layout/hierarchy1"/>
    <dgm:cxn modelId="{436A344E-D088-8C44-922B-6A4D51520086}" type="presOf" srcId="{589357D4-52A5-B84D-9F46-A3483FC28AD9}" destId="{1E1281C5-D8BD-3C46-A1A8-62D54F58E7DD}" srcOrd="0" destOrd="0" presId="urn:microsoft.com/office/officeart/2005/8/layout/hierarchy1"/>
    <dgm:cxn modelId="{F1EB4705-246E-1D42-B255-6B4D7FDABADD}" type="presOf" srcId="{676E1B1A-C226-1449-AADF-FAAAE7B898D2}" destId="{06A2A6DE-7FEF-8B44-96EE-376FF1844F8D}" srcOrd="0" destOrd="0" presId="urn:microsoft.com/office/officeart/2005/8/layout/hierarchy1"/>
    <dgm:cxn modelId="{C3469491-7EAA-744D-9D1E-FA0E60B8C69D}" srcId="{D42B5122-5197-9247-AB8D-5538CB1A9973}" destId="{F509661A-0EFF-0742-B89D-A05D32D6C590}" srcOrd="2" destOrd="0" parTransId="{2DFEA888-71E8-7A44-92C0-77C9B544F43D}" sibTransId="{F34487CC-1F5E-BC46-9F4B-BDB60A3DB0A4}"/>
    <dgm:cxn modelId="{2BD43324-6B6A-3448-9C72-4A42DD4CF672}" type="presParOf" srcId="{06A2A6DE-7FEF-8B44-96EE-376FF1844F8D}" destId="{A7E21FE4-90DA-FE4B-B386-259D6770F8BD}" srcOrd="0" destOrd="0" presId="urn:microsoft.com/office/officeart/2005/8/layout/hierarchy1"/>
    <dgm:cxn modelId="{866FE0D2-FC00-A142-951D-DFD489CE0A18}" type="presParOf" srcId="{A7E21FE4-90DA-FE4B-B386-259D6770F8BD}" destId="{D310098C-E5AF-9B40-ACE3-CD8A4E32161A}" srcOrd="0" destOrd="0" presId="urn:microsoft.com/office/officeart/2005/8/layout/hierarchy1"/>
    <dgm:cxn modelId="{8E993864-4C3B-5F45-A867-2FC78A58887A}" type="presParOf" srcId="{D310098C-E5AF-9B40-ACE3-CD8A4E32161A}" destId="{9AE2A786-9F82-A24B-94FB-E591E08766A1}" srcOrd="0" destOrd="0" presId="urn:microsoft.com/office/officeart/2005/8/layout/hierarchy1"/>
    <dgm:cxn modelId="{FE8FF96D-B3C2-AE41-8B00-646674C39A88}" type="presParOf" srcId="{D310098C-E5AF-9B40-ACE3-CD8A4E32161A}" destId="{AA582E3D-3CD6-5A41-A063-FCED79B67936}" srcOrd="1" destOrd="0" presId="urn:microsoft.com/office/officeart/2005/8/layout/hierarchy1"/>
    <dgm:cxn modelId="{DD18DD81-DD5C-074F-BCDC-A7C786DEF3B2}" type="presParOf" srcId="{A7E21FE4-90DA-FE4B-B386-259D6770F8BD}" destId="{349A97FC-EEB1-CF45-8700-8820575B50D9}" srcOrd="1" destOrd="0" presId="urn:microsoft.com/office/officeart/2005/8/layout/hierarchy1"/>
    <dgm:cxn modelId="{A5AB1B53-23FA-8C48-A8D5-038435553F49}" type="presParOf" srcId="{349A97FC-EEB1-CF45-8700-8820575B50D9}" destId="{AE1B77F9-20C6-B646-B61D-4E32B14C3B29}" srcOrd="0" destOrd="0" presId="urn:microsoft.com/office/officeart/2005/8/layout/hierarchy1"/>
    <dgm:cxn modelId="{61181125-5EC5-CF46-9349-DD14AAE3E784}" type="presParOf" srcId="{349A97FC-EEB1-CF45-8700-8820575B50D9}" destId="{2B476B4E-0974-ED41-95A7-9364B79DA4C5}" srcOrd="1" destOrd="0" presId="urn:microsoft.com/office/officeart/2005/8/layout/hierarchy1"/>
    <dgm:cxn modelId="{3231766E-9632-154C-AF47-4D896004C171}" type="presParOf" srcId="{2B476B4E-0974-ED41-95A7-9364B79DA4C5}" destId="{EAE499AF-9F9A-824E-8641-CAC9213C5AFF}" srcOrd="0" destOrd="0" presId="urn:microsoft.com/office/officeart/2005/8/layout/hierarchy1"/>
    <dgm:cxn modelId="{E4971CA4-C348-CE48-8FA5-D2BDA3D5802A}" type="presParOf" srcId="{EAE499AF-9F9A-824E-8641-CAC9213C5AFF}" destId="{F6260621-59B0-BC4E-9A51-A9D780F578D5}" srcOrd="0" destOrd="0" presId="urn:microsoft.com/office/officeart/2005/8/layout/hierarchy1"/>
    <dgm:cxn modelId="{521667D0-7D59-D249-8694-4B0031480E36}" type="presParOf" srcId="{EAE499AF-9F9A-824E-8641-CAC9213C5AFF}" destId="{1F4FBE99-6CD3-964E-9E16-467303F82E0B}" srcOrd="1" destOrd="0" presId="urn:microsoft.com/office/officeart/2005/8/layout/hierarchy1"/>
    <dgm:cxn modelId="{1867DA5C-EB2A-D744-A9CD-A88942DBA6EE}" type="presParOf" srcId="{2B476B4E-0974-ED41-95A7-9364B79DA4C5}" destId="{19D60369-19AE-B24C-80CB-60FC61055354}" srcOrd="1" destOrd="0" presId="urn:microsoft.com/office/officeart/2005/8/layout/hierarchy1"/>
    <dgm:cxn modelId="{6D6D6C91-A833-BF48-81F8-B2A556364DB0}" type="presParOf" srcId="{19D60369-19AE-B24C-80CB-60FC61055354}" destId="{B0E827AF-DFF5-734C-A651-233B539933AD}" srcOrd="0" destOrd="0" presId="urn:microsoft.com/office/officeart/2005/8/layout/hierarchy1"/>
    <dgm:cxn modelId="{AA7C38DF-52E3-A646-9FD4-CE995D7343E7}" type="presParOf" srcId="{19D60369-19AE-B24C-80CB-60FC61055354}" destId="{F3A6F564-3EC6-8A48-98AE-688BA691B681}" srcOrd="1" destOrd="0" presId="urn:microsoft.com/office/officeart/2005/8/layout/hierarchy1"/>
    <dgm:cxn modelId="{F5982A22-6D9B-A44D-A11E-7AEEFEC828EF}" type="presParOf" srcId="{F3A6F564-3EC6-8A48-98AE-688BA691B681}" destId="{67CF8B11-7DBF-FA4C-937E-69CF28D07A8C}" srcOrd="0" destOrd="0" presId="urn:microsoft.com/office/officeart/2005/8/layout/hierarchy1"/>
    <dgm:cxn modelId="{97FC8E5B-DE59-C843-9977-91C65EE53EFA}" type="presParOf" srcId="{67CF8B11-7DBF-FA4C-937E-69CF28D07A8C}" destId="{344A7E88-AB56-2A4B-94AF-4165E9D4872A}" srcOrd="0" destOrd="0" presId="urn:microsoft.com/office/officeart/2005/8/layout/hierarchy1"/>
    <dgm:cxn modelId="{150112A8-0EA0-3D4A-9811-26CA7266A35A}" type="presParOf" srcId="{67CF8B11-7DBF-FA4C-937E-69CF28D07A8C}" destId="{954488C1-0534-AC42-A242-7926D93756A9}" srcOrd="1" destOrd="0" presId="urn:microsoft.com/office/officeart/2005/8/layout/hierarchy1"/>
    <dgm:cxn modelId="{307FEB7D-9137-5C45-B1FE-8E5A9DF1731E}" type="presParOf" srcId="{F3A6F564-3EC6-8A48-98AE-688BA691B681}" destId="{7827D1A3-DEFC-864F-A33B-3121D8FC5A81}" srcOrd="1" destOrd="0" presId="urn:microsoft.com/office/officeart/2005/8/layout/hierarchy1"/>
    <dgm:cxn modelId="{E0A5348D-93DE-7D46-A522-196ABC609768}" type="presParOf" srcId="{7827D1A3-DEFC-864F-A33B-3121D8FC5A81}" destId="{D6084980-100B-9E49-9555-CF484EE13D8E}" srcOrd="0" destOrd="0" presId="urn:microsoft.com/office/officeart/2005/8/layout/hierarchy1"/>
    <dgm:cxn modelId="{C1AE99DB-2D84-6B49-9FE3-BD90C9105393}" type="presParOf" srcId="{7827D1A3-DEFC-864F-A33B-3121D8FC5A81}" destId="{EBDEE21A-2E65-724A-9977-4B4214EE3E55}" srcOrd="1" destOrd="0" presId="urn:microsoft.com/office/officeart/2005/8/layout/hierarchy1"/>
    <dgm:cxn modelId="{FD8D6E59-0BA8-9F4D-BF53-12EDF6F431CA}" type="presParOf" srcId="{EBDEE21A-2E65-724A-9977-4B4214EE3E55}" destId="{18BC0A26-0596-6245-BADA-9035CB64D75C}" srcOrd="0" destOrd="0" presId="urn:microsoft.com/office/officeart/2005/8/layout/hierarchy1"/>
    <dgm:cxn modelId="{A8CC3915-D568-C244-B58B-1F2C30B22E17}" type="presParOf" srcId="{18BC0A26-0596-6245-BADA-9035CB64D75C}" destId="{67F5F23E-EE0C-F948-8898-47287938DCBA}" srcOrd="0" destOrd="0" presId="urn:microsoft.com/office/officeart/2005/8/layout/hierarchy1"/>
    <dgm:cxn modelId="{C7FE3F71-0A60-5A43-AE8D-61A6A4C932B1}" type="presParOf" srcId="{18BC0A26-0596-6245-BADA-9035CB64D75C}" destId="{1E1281C5-D8BD-3C46-A1A8-62D54F58E7DD}" srcOrd="1" destOrd="0" presId="urn:microsoft.com/office/officeart/2005/8/layout/hierarchy1"/>
    <dgm:cxn modelId="{909438CB-CEAF-3949-8C13-12EE25E95019}" type="presParOf" srcId="{EBDEE21A-2E65-724A-9977-4B4214EE3E55}" destId="{96E0A05C-4F86-7244-9A86-F14928005699}" srcOrd="1" destOrd="0" presId="urn:microsoft.com/office/officeart/2005/8/layout/hierarchy1"/>
    <dgm:cxn modelId="{8E06E1D3-FE7C-9A44-83BD-FE09B496D1F8}" type="presParOf" srcId="{7827D1A3-DEFC-864F-A33B-3121D8FC5A81}" destId="{40525150-AD6C-114A-92AF-55A158A78021}" srcOrd="2" destOrd="0" presId="urn:microsoft.com/office/officeart/2005/8/layout/hierarchy1"/>
    <dgm:cxn modelId="{B9693FDB-D521-E645-87D7-6E6E7EF3AC56}" type="presParOf" srcId="{7827D1A3-DEFC-864F-A33B-3121D8FC5A81}" destId="{89C632EF-E148-8F43-A8A4-4DA2A4280957}" srcOrd="3" destOrd="0" presId="urn:microsoft.com/office/officeart/2005/8/layout/hierarchy1"/>
    <dgm:cxn modelId="{E9675B4F-C6F6-0D43-96AE-7A0D41DBD755}" type="presParOf" srcId="{89C632EF-E148-8F43-A8A4-4DA2A4280957}" destId="{618C04F2-4878-7F4E-A63A-1194847C55C6}" srcOrd="0" destOrd="0" presId="urn:microsoft.com/office/officeart/2005/8/layout/hierarchy1"/>
    <dgm:cxn modelId="{8EEEE777-962B-7F43-9163-7F2B1118BA02}" type="presParOf" srcId="{618C04F2-4878-7F4E-A63A-1194847C55C6}" destId="{F84CEEA9-5107-E54F-A6E8-831E579C2ECF}" srcOrd="0" destOrd="0" presId="urn:microsoft.com/office/officeart/2005/8/layout/hierarchy1"/>
    <dgm:cxn modelId="{05028E6F-C3B6-CF4A-9FCD-E262C262195B}" type="presParOf" srcId="{618C04F2-4878-7F4E-A63A-1194847C55C6}" destId="{C64B8927-2B89-7140-B680-A79B5EB9F0CD}" srcOrd="1" destOrd="0" presId="urn:microsoft.com/office/officeart/2005/8/layout/hierarchy1"/>
    <dgm:cxn modelId="{763BC181-022C-504F-9778-990DBE6B9E70}" type="presParOf" srcId="{89C632EF-E148-8F43-A8A4-4DA2A4280957}" destId="{637BEB33-2F90-3A4C-ACF8-06D6B79B86EB}" srcOrd="1" destOrd="0" presId="urn:microsoft.com/office/officeart/2005/8/layout/hierarchy1"/>
    <dgm:cxn modelId="{A54773E5-2596-9840-BAED-9CFB035631FD}" type="presParOf" srcId="{7827D1A3-DEFC-864F-A33B-3121D8FC5A81}" destId="{3F14BC52-F601-CC44-9629-A3984C8E37BC}" srcOrd="4" destOrd="0" presId="urn:microsoft.com/office/officeart/2005/8/layout/hierarchy1"/>
    <dgm:cxn modelId="{DDEF744B-56F9-4245-AF12-4F4AEC3D55DB}" type="presParOf" srcId="{7827D1A3-DEFC-864F-A33B-3121D8FC5A81}" destId="{1083FC01-ED73-074F-8A20-4FDBB6821260}" srcOrd="5" destOrd="0" presId="urn:microsoft.com/office/officeart/2005/8/layout/hierarchy1"/>
    <dgm:cxn modelId="{FF4C1B69-972C-1F45-9811-906702505417}" type="presParOf" srcId="{1083FC01-ED73-074F-8A20-4FDBB6821260}" destId="{6F8FCED1-A9C8-8D42-B52F-11649AD6BBBD}" srcOrd="0" destOrd="0" presId="urn:microsoft.com/office/officeart/2005/8/layout/hierarchy1"/>
    <dgm:cxn modelId="{05A7CAFC-7045-574F-9589-B8108845A666}" type="presParOf" srcId="{6F8FCED1-A9C8-8D42-B52F-11649AD6BBBD}" destId="{038EAEBD-F291-1043-BD48-0228A72B1153}" srcOrd="0" destOrd="0" presId="urn:microsoft.com/office/officeart/2005/8/layout/hierarchy1"/>
    <dgm:cxn modelId="{6D28047E-6383-EE42-83FA-C3492A3FE3BC}" type="presParOf" srcId="{6F8FCED1-A9C8-8D42-B52F-11649AD6BBBD}" destId="{207A2B70-BE60-F642-8215-312A3DC42F8D}" srcOrd="1" destOrd="0" presId="urn:microsoft.com/office/officeart/2005/8/layout/hierarchy1"/>
    <dgm:cxn modelId="{272A17F8-E331-8D4F-86DC-F22623F7D39B}" type="presParOf" srcId="{1083FC01-ED73-074F-8A20-4FDBB6821260}" destId="{1746C17E-C62C-A348-AB86-C765436A133C}" srcOrd="1" destOrd="0" presId="urn:microsoft.com/office/officeart/2005/8/layout/hierarchy1"/>
    <dgm:cxn modelId="{EF59B097-C239-784D-970C-5E002C799709}" type="presParOf" srcId="{7827D1A3-DEFC-864F-A33B-3121D8FC5A81}" destId="{C868EA83-DA5E-1946-B721-E3B5968FC205}" srcOrd="6" destOrd="0" presId="urn:microsoft.com/office/officeart/2005/8/layout/hierarchy1"/>
    <dgm:cxn modelId="{7E20CE49-FD5E-AD48-A920-3D5824F49753}" type="presParOf" srcId="{7827D1A3-DEFC-864F-A33B-3121D8FC5A81}" destId="{75A96740-A134-944A-8C3B-6EE3D79A9B19}" srcOrd="7" destOrd="0" presId="urn:microsoft.com/office/officeart/2005/8/layout/hierarchy1"/>
    <dgm:cxn modelId="{AC5126DD-C410-6145-B193-0CC77F58D222}" type="presParOf" srcId="{75A96740-A134-944A-8C3B-6EE3D79A9B19}" destId="{DE38C530-57F4-D843-8DE1-FC7FD1427B31}" srcOrd="0" destOrd="0" presId="urn:microsoft.com/office/officeart/2005/8/layout/hierarchy1"/>
    <dgm:cxn modelId="{962D6E1F-2F88-6E4F-9094-A964043CD88B}" type="presParOf" srcId="{DE38C530-57F4-D843-8DE1-FC7FD1427B31}" destId="{9AE32E90-7AD5-C840-9CD8-DCDDF25E052A}" srcOrd="0" destOrd="0" presId="urn:microsoft.com/office/officeart/2005/8/layout/hierarchy1"/>
    <dgm:cxn modelId="{880D5DD8-8AF4-3F4E-A9DF-D6A4D051F88F}" type="presParOf" srcId="{DE38C530-57F4-D843-8DE1-FC7FD1427B31}" destId="{0C983B01-D3D3-5F45-8361-C7B4E910CFBB}" srcOrd="1" destOrd="0" presId="urn:microsoft.com/office/officeart/2005/8/layout/hierarchy1"/>
    <dgm:cxn modelId="{1C465375-661C-F24F-8228-15459EC9E280}" type="presParOf" srcId="{75A96740-A134-944A-8C3B-6EE3D79A9B19}" destId="{2903E534-0960-6C4E-BB3B-F3C5C9026B9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8EA83-DA5E-1946-B721-E3B5968FC205}">
      <dsp:nvSpPr>
        <dsp:cNvPr id="0" name=""/>
        <dsp:cNvSpPr/>
      </dsp:nvSpPr>
      <dsp:spPr>
        <a:xfrm>
          <a:off x="5454563" y="2717300"/>
          <a:ext cx="3669846" cy="317547"/>
        </a:xfrm>
        <a:custGeom>
          <a:avLst/>
          <a:gdLst/>
          <a:ahLst/>
          <a:cxnLst/>
          <a:rect l="0" t="0" r="0" b="0"/>
          <a:pathLst>
            <a:path>
              <a:moveTo>
                <a:pt x="0" y="0"/>
              </a:moveTo>
              <a:lnTo>
                <a:pt x="0" y="216399"/>
              </a:lnTo>
              <a:lnTo>
                <a:pt x="3669846" y="216399"/>
              </a:lnTo>
              <a:lnTo>
                <a:pt x="3669846"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E99A5C-277B-5E4A-B57C-D99BA9541617}">
      <dsp:nvSpPr>
        <dsp:cNvPr id="0" name=""/>
        <dsp:cNvSpPr/>
      </dsp:nvSpPr>
      <dsp:spPr>
        <a:xfrm>
          <a:off x="7789920" y="4739052"/>
          <a:ext cx="667244" cy="317547"/>
        </a:xfrm>
        <a:custGeom>
          <a:avLst/>
          <a:gdLst/>
          <a:ahLst/>
          <a:cxnLst/>
          <a:rect l="0" t="0" r="0" b="0"/>
          <a:pathLst>
            <a:path>
              <a:moveTo>
                <a:pt x="0" y="0"/>
              </a:moveTo>
              <a:lnTo>
                <a:pt x="0" y="216399"/>
              </a:lnTo>
              <a:lnTo>
                <a:pt x="667244" y="216399"/>
              </a:lnTo>
              <a:lnTo>
                <a:pt x="667244"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4C61E2-736F-464A-8AA0-594E0D120CB7}">
      <dsp:nvSpPr>
        <dsp:cNvPr id="0" name=""/>
        <dsp:cNvSpPr/>
      </dsp:nvSpPr>
      <dsp:spPr>
        <a:xfrm>
          <a:off x="7122675" y="4739052"/>
          <a:ext cx="667244" cy="317547"/>
        </a:xfrm>
        <a:custGeom>
          <a:avLst/>
          <a:gdLst/>
          <a:ahLst/>
          <a:cxnLst/>
          <a:rect l="0" t="0" r="0" b="0"/>
          <a:pathLst>
            <a:path>
              <a:moveTo>
                <a:pt x="667244" y="0"/>
              </a:moveTo>
              <a:lnTo>
                <a:pt x="667244" y="216399"/>
              </a:lnTo>
              <a:lnTo>
                <a:pt x="0" y="216399"/>
              </a:lnTo>
              <a:lnTo>
                <a:pt x="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4BC52-F601-CC44-9629-A3984C8E37BC}">
      <dsp:nvSpPr>
        <dsp:cNvPr id="0" name=""/>
        <dsp:cNvSpPr/>
      </dsp:nvSpPr>
      <dsp:spPr>
        <a:xfrm>
          <a:off x="7744200" y="3728176"/>
          <a:ext cx="91440" cy="317547"/>
        </a:xfrm>
        <a:custGeom>
          <a:avLst/>
          <a:gdLst/>
          <a:ahLst/>
          <a:cxnLst/>
          <a:rect l="0" t="0" r="0" b="0"/>
          <a:pathLst>
            <a:path>
              <a:moveTo>
                <a:pt x="45720" y="0"/>
              </a:moveTo>
              <a:lnTo>
                <a:pt x="4572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632E9-7FE3-1B4D-9F13-55EA3B682A6D}">
      <dsp:nvSpPr>
        <dsp:cNvPr id="0" name=""/>
        <dsp:cNvSpPr/>
      </dsp:nvSpPr>
      <dsp:spPr>
        <a:xfrm>
          <a:off x="5454563" y="2717300"/>
          <a:ext cx="2335356" cy="317547"/>
        </a:xfrm>
        <a:custGeom>
          <a:avLst/>
          <a:gdLst/>
          <a:ahLst/>
          <a:cxnLst/>
          <a:rect l="0" t="0" r="0" b="0"/>
          <a:pathLst>
            <a:path>
              <a:moveTo>
                <a:pt x="0" y="0"/>
              </a:moveTo>
              <a:lnTo>
                <a:pt x="0" y="216399"/>
              </a:lnTo>
              <a:lnTo>
                <a:pt x="2335356" y="216399"/>
              </a:lnTo>
              <a:lnTo>
                <a:pt x="2335356"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6E53A9-5A8B-5349-8C87-3AB146C330F1}">
      <dsp:nvSpPr>
        <dsp:cNvPr id="0" name=""/>
        <dsp:cNvSpPr/>
      </dsp:nvSpPr>
      <dsp:spPr>
        <a:xfrm>
          <a:off x="5120941" y="3728176"/>
          <a:ext cx="1334489" cy="317547"/>
        </a:xfrm>
        <a:custGeom>
          <a:avLst/>
          <a:gdLst/>
          <a:ahLst/>
          <a:cxnLst/>
          <a:rect l="0" t="0" r="0" b="0"/>
          <a:pathLst>
            <a:path>
              <a:moveTo>
                <a:pt x="0" y="0"/>
              </a:moveTo>
              <a:lnTo>
                <a:pt x="0" y="216399"/>
              </a:lnTo>
              <a:lnTo>
                <a:pt x="1334489" y="216399"/>
              </a:lnTo>
              <a:lnTo>
                <a:pt x="1334489"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E08F9F-9E63-8D40-9E85-4EEC2DEF57A5}">
      <dsp:nvSpPr>
        <dsp:cNvPr id="0" name=""/>
        <dsp:cNvSpPr/>
      </dsp:nvSpPr>
      <dsp:spPr>
        <a:xfrm>
          <a:off x="5075221" y="3728176"/>
          <a:ext cx="91440" cy="317547"/>
        </a:xfrm>
        <a:custGeom>
          <a:avLst/>
          <a:gdLst/>
          <a:ahLst/>
          <a:cxnLst/>
          <a:rect l="0" t="0" r="0" b="0"/>
          <a:pathLst>
            <a:path>
              <a:moveTo>
                <a:pt x="45720" y="0"/>
              </a:moveTo>
              <a:lnTo>
                <a:pt x="4572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25150-AD6C-114A-92AF-55A158A78021}">
      <dsp:nvSpPr>
        <dsp:cNvPr id="0" name=""/>
        <dsp:cNvSpPr/>
      </dsp:nvSpPr>
      <dsp:spPr>
        <a:xfrm>
          <a:off x="3786451" y="3728176"/>
          <a:ext cx="1334489" cy="317547"/>
        </a:xfrm>
        <a:custGeom>
          <a:avLst/>
          <a:gdLst/>
          <a:ahLst/>
          <a:cxnLst/>
          <a:rect l="0" t="0" r="0" b="0"/>
          <a:pathLst>
            <a:path>
              <a:moveTo>
                <a:pt x="1334489" y="0"/>
              </a:moveTo>
              <a:lnTo>
                <a:pt x="1334489" y="216399"/>
              </a:lnTo>
              <a:lnTo>
                <a:pt x="0" y="216399"/>
              </a:lnTo>
              <a:lnTo>
                <a:pt x="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FEAB8E-E150-BE4A-91EA-01B7B3ECB0A5}">
      <dsp:nvSpPr>
        <dsp:cNvPr id="0" name=""/>
        <dsp:cNvSpPr/>
      </dsp:nvSpPr>
      <dsp:spPr>
        <a:xfrm>
          <a:off x="5120941" y="2717300"/>
          <a:ext cx="333622" cy="317547"/>
        </a:xfrm>
        <a:custGeom>
          <a:avLst/>
          <a:gdLst/>
          <a:ahLst/>
          <a:cxnLst/>
          <a:rect l="0" t="0" r="0" b="0"/>
          <a:pathLst>
            <a:path>
              <a:moveTo>
                <a:pt x="333622" y="0"/>
              </a:moveTo>
              <a:lnTo>
                <a:pt x="333622" y="216399"/>
              </a:lnTo>
              <a:lnTo>
                <a:pt x="0" y="216399"/>
              </a:lnTo>
              <a:lnTo>
                <a:pt x="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5E1CFC-8623-AB46-B076-3018E8FA8FDE}">
      <dsp:nvSpPr>
        <dsp:cNvPr id="0" name=""/>
        <dsp:cNvSpPr/>
      </dsp:nvSpPr>
      <dsp:spPr>
        <a:xfrm>
          <a:off x="1784717" y="3728176"/>
          <a:ext cx="667244" cy="317547"/>
        </a:xfrm>
        <a:custGeom>
          <a:avLst/>
          <a:gdLst/>
          <a:ahLst/>
          <a:cxnLst/>
          <a:rect l="0" t="0" r="0" b="0"/>
          <a:pathLst>
            <a:path>
              <a:moveTo>
                <a:pt x="0" y="0"/>
              </a:moveTo>
              <a:lnTo>
                <a:pt x="0" y="216399"/>
              </a:lnTo>
              <a:lnTo>
                <a:pt x="667244" y="216399"/>
              </a:lnTo>
              <a:lnTo>
                <a:pt x="667244"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3A4AD0-A2B0-E443-A6C6-553C0CA999FB}">
      <dsp:nvSpPr>
        <dsp:cNvPr id="0" name=""/>
        <dsp:cNvSpPr/>
      </dsp:nvSpPr>
      <dsp:spPr>
        <a:xfrm>
          <a:off x="1117472" y="3728176"/>
          <a:ext cx="667244" cy="317547"/>
        </a:xfrm>
        <a:custGeom>
          <a:avLst/>
          <a:gdLst/>
          <a:ahLst/>
          <a:cxnLst/>
          <a:rect l="0" t="0" r="0" b="0"/>
          <a:pathLst>
            <a:path>
              <a:moveTo>
                <a:pt x="667244" y="0"/>
              </a:moveTo>
              <a:lnTo>
                <a:pt x="667244" y="216399"/>
              </a:lnTo>
              <a:lnTo>
                <a:pt x="0" y="216399"/>
              </a:lnTo>
              <a:lnTo>
                <a:pt x="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084980-100B-9E49-9555-CF484EE13D8E}">
      <dsp:nvSpPr>
        <dsp:cNvPr id="0" name=""/>
        <dsp:cNvSpPr/>
      </dsp:nvSpPr>
      <dsp:spPr>
        <a:xfrm>
          <a:off x="1784717" y="2717300"/>
          <a:ext cx="3669846" cy="317547"/>
        </a:xfrm>
        <a:custGeom>
          <a:avLst/>
          <a:gdLst/>
          <a:ahLst/>
          <a:cxnLst/>
          <a:rect l="0" t="0" r="0" b="0"/>
          <a:pathLst>
            <a:path>
              <a:moveTo>
                <a:pt x="3669846" y="0"/>
              </a:moveTo>
              <a:lnTo>
                <a:pt x="3669846" y="216399"/>
              </a:lnTo>
              <a:lnTo>
                <a:pt x="0" y="216399"/>
              </a:lnTo>
              <a:lnTo>
                <a:pt x="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E827AF-DFF5-734C-A651-233B539933AD}">
      <dsp:nvSpPr>
        <dsp:cNvPr id="0" name=""/>
        <dsp:cNvSpPr/>
      </dsp:nvSpPr>
      <dsp:spPr>
        <a:xfrm>
          <a:off x="5408843" y="1706424"/>
          <a:ext cx="91440" cy="317547"/>
        </a:xfrm>
        <a:custGeom>
          <a:avLst/>
          <a:gdLst/>
          <a:ahLst/>
          <a:cxnLst/>
          <a:rect l="0" t="0" r="0" b="0"/>
          <a:pathLst>
            <a:path>
              <a:moveTo>
                <a:pt x="45720" y="0"/>
              </a:moveTo>
              <a:lnTo>
                <a:pt x="45720" y="31754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1B228B-BAA3-7C45-84ED-094AE46EF8EE}">
      <dsp:nvSpPr>
        <dsp:cNvPr id="0" name=""/>
        <dsp:cNvSpPr/>
      </dsp:nvSpPr>
      <dsp:spPr>
        <a:xfrm>
          <a:off x="5408843" y="695548"/>
          <a:ext cx="91440" cy="317547"/>
        </a:xfrm>
        <a:custGeom>
          <a:avLst/>
          <a:gdLst/>
          <a:ahLst/>
          <a:cxnLst/>
          <a:rect l="0" t="0" r="0" b="0"/>
          <a:pathLst>
            <a:path>
              <a:moveTo>
                <a:pt x="45720" y="0"/>
              </a:moveTo>
              <a:lnTo>
                <a:pt x="45720" y="31754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2A786-9F82-A24B-94FB-E591E08766A1}">
      <dsp:nvSpPr>
        <dsp:cNvPr id="0" name=""/>
        <dsp:cNvSpPr/>
      </dsp:nvSpPr>
      <dsp:spPr>
        <a:xfrm>
          <a:off x="4908636" y="2220"/>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2E3D-3CD6-5A41-A063-FCED79B67936}">
      <dsp:nvSpPr>
        <dsp:cNvPr id="0" name=""/>
        <dsp:cNvSpPr/>
      </dsp:nvSpPr>
      <dsp:spPr>
        <a:xfrm>
          <a:off x="5029953" y="117471"/>
          <a:ext cx="1091855" cy="693328"/>
        </a:xfrm>
        <a:prstGeom prst="roundRect">
          <a:avLst>
            <a:gd name="adj" fmla="val 10000"/>
          </a:avLst>
        </a:prstGeom>
        <a:solidFill>
          <a:srgbClr val="00B0F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Evolution</a:t>
          </a:r>
        </a:p>
      </dsp:txBody>
      <dsp:txXfrm>
        <a:off x="5050260" y="137778"/>
        <a:ext cx="1051241" cy="652714"/>
      </dsp:txXfrm>
    </dsp:sp>
    <dsp:sp modelId="{D848F7C6-C45D-5446-ADD0-0FDFD769AF40}">
      <dsp:nvSpPr>
        <dsp:cNvPr id="0" name=""/>
        <dsp:cNvSpPr/>
      </dsp:nvSpPr>
      <dsp:spPr>
        <a:xfrm>
          <a:off x="4908636" y="1013096"/>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A7BFD5-800B-F14A-88F3-BA596F009C2A}">
      <dsp:nvSpPr>
        <dsp:cNvPr id="0" name=""/>
        <dsp:cNvSpPr/>
      </dsp:nvSpPr>
      <dsp:spPr>
        <a:xfrm>
          <a:off x="5029953" y="1128347"/>
          <a:ext cx="1091855" cy="693328"/>
        </a:xfrm>
        <a:prstGeom prst="roundRect">
          <a:avLst>
            <a:gd name="adj" fmla="val 10000"/>
          </a:avLst>
        </a:prstGeom>
        <a:solidFill>
          <a:srgbClr val="00B0F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Microevolution</a:t>
          </a:r>
        </a:p>
      </dsp:txBody>
      <dsp:txXfrm>
        <a:off x="5050260" y="1148654"/>
        <a:ext cx="1051241" cy="652714"/>
      </dsp:txXfrm>
    </dsp:sp>
    <dsp:sp modelId="{344A7E88-AB56-2A4B-94AF-4165E9D4872A}">
      <dsp:nvSpPr>
        <dsp:cNvPr id="0" name=""/>
        <dsp:cNvSpPr/>
      </dsp:nvSpPr>
      <dsp:spPr>
        <a:xfrm>
          <a:off x="4908636" y="2023972"/>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4488C1-0534-AC42-A242-7926D93756A9}">
      <dsp:nvSpPr>
        <dsp:cNvPr id="0" name=""/>
        <dsp:cNvSpPr/>
      </dsp:nvSpPr>
      <dsp:spPr>
        <a:xfrm>
          <a:off x="5029953" y="2139223"/>
          <a:ext cx="1091855" cy="693328"/>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Mechanisms of Evolution</a:t>
          </a:r>
        </a:p>
      </dsp:txBody>
      <dsp:txXfrm>
        <a:off x="5050260" y="2159530"/>
        <a:ext cx="1051241" cy="652714"/>
      </dsp:txXfrm>
    </dsp:sp>
    <dsp:sp modelId="{67F5F23E-EE0C-F948-8898-47287938DCBA}">
      <dsp:nvSpPr>
        <dsp:cNvPr id="0" name=""/>
        <dsp:cNvSpPr/>
      </dsp:nvSpPr>
      <dsp:spPr>
        <a:xfrm>
          <a:off x="1238789" y="3034848"/>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E1281C5-D8BD-3C46-A1A8-62D54F58E7DD}">
      <dsp:nvSpPr>
        <dsp:cNvPr id="0" name=""/>
        <dsp:cNvSpPr/>
      </dsp:nvSpPr>
      <dsp:spPr>
        <a:xfrm>
          <a:off x="1360106" y="3150099"/>
          <a:ext cx="1091855" cy="693328"/>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Mutation</a:t>
          </a:r>
        </a:p>
      </dsp:txBody>
      <dsp:txXfrm>
        <a:off x="1380413" y="3170406"/>
        <a:ext cx="1051241" cy="652714"/>
      </dsp:txXfrm>
    </dsp:sp>
    <dsp:sp modelId="{54164D96-3D66-4B44-99ED-5A225A69DDDC}">
      <dsp:nvSpPr>
        <dsp:cNvPr id="0" name=""/>
        <dsp:cNvSpPr/>
      </dsp:nvSpPr>
      <dsp:spPr>
        <a:xfrm>
          <a:off x="571544"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8DD5A7-3A14-AE40-BCFC-98F6895F1BE7}">
      <dsp:nvSpPr>
        <dsp:cNvPr id="0" name=""/>
        <dsp:cNvSpPr/>
      </dsp:nvSpPr>
      <dsp:spPr>
        <a:xfrm>
          <a:off x="692861" y="4160975"/>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Variation in Gene Pool</a:t>
          </a:r>
        </a:p>
      </dsp:txBody>
      <dsp:txXfrm>
        <a:off x="713168" y="4181282"/>
        <a:ext cx="1051241" cy="652714"/>
      </dsp:txXfrm>
    </dsp:sp>
    <dsp:sp modelId="{41B125D2-2651-844E-8B3B-15D9B5562EE7}">
      <dsp:nvSpPr>
        <dsp:cNvPr id="0" name=""/>
        <dsp:cNvSpPr/>
      </dsp:nvSpPr>
      <dsp:spPr>
        <a:xfrm>
          <a:off x="1906034"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D86B17A-EF5C-784E-B56F-44D6DBF7EED5}">
      <dsp:nvSpPr>
        <dsp:cNvPr id="0" name=""/>
        <dsp:cNvSpPr/>
      </dsp:nvSpPr>
      <dsp:spPr>
        <a:xfrm>
          <a:off x="2027351" y="4160975"/>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Variation in Populations</a:t>
          </a:r>
        </a:p>
      </dsp:txBody>
      <dsp:txXfrm>
        <a:off x="2047658" y="4181282"/>
        <a:ext cx="1051241" cy="652714"/>
      </dsp:txXfrm>
    </dsp:sp>
    <dsp:sp modelId="{DD71F74D-5F77-A441-AEA1-B9CA6638E87D}">
      <dsp:nvSpPr>
        <dsp:cNvPr id="0" name=""/>
        <dsp:cNvSpPr/>
      </dsp:nvSpPr>
      <dsp:spPr>
        <a:xfrm>
          <a:off x="4575013" y="3034848"/>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7AF450-5E0E-4443-BE0C-A335C941D7C5}">
      <dsp:nvSpPr>
        <dsp:cNvPr id="0" name=""/>
        <dsp:cNvSpPr/>
      </dsp:nvSpPr>
      <dsp:spPr>
        <a:xfrm>
          <a:off x="4696331" y="3150099"/>
          <a:ext cx="1091855" cy="693328"/>
        </a:xfrm>
        <a:prstGeom prst="roundRect">
          <a:avLst>
            <a:gd name="adj" fmla="val 10000"/>
          </a:avLst>
        </a:prstGeom>
        <a:solidFill>
          <a:schemeClr val="bg2">
            <a:alpha val="9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Non-random changes to allele frequency of population </a:t>
          </a:r>
        </a:p>
      </dsp:txBody>
      <dsp:txXfrm>
        <a:off x="4716638" y="3170406"/>
        <a:ext cx="1051241" cy="652714"/>
      </dsp:txXfrm>
    </dsp:sp>
    <dsp:sp modelId="{F84CEEA9-5107-E54F-A6E8-831E579C2ECF}">
      <dsp:nvSpPr>
        <dsp:cNvPr id="0" name=""/>
        <dsp:cNvSpPr/>
      </dsp:nvSpPr>
      <dsp:spPr>
        <a:xfrm>
          <a:off x="3240524"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64B8927-2B89-7140-B680-A79B5EB9F0CD}">
      <dsp:nvSpPr>
        <dsp:cNvPr id="0" name=""/>
        <dsp:cNvSpPr/>
      </dsp:nvSpPr>
      <dsp:spPr>
        <a:xfrm>
          <a:off x="3361841" y="4160975"/>
          <a:ext cx="1091855" cy="693328"/>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Natural Selection</a:t>
          </a:r>
        </a:p>
      </dsp:txBody>
      <dsp:txXfrm>
        <a:off x="3382148" y="4181282"/>
        <a:ext cx="1051241" cy="652714"/>
      </dsp:txXfrm>
    </dsp:sp>
    <dsp:sp modelId="{1B14B3E0-9BFD-E544-876C-C2768247E083}">
      <dsp:nvSpPr>
        <dsp:cNvPr id="0" name=""/>
        <dsp:cNvSpPr/>
      </dsp:nvSpPr>
      <dsp:spPr>
        <a:xfrm>
          <a:off x="4575013"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9FF64E9-A2AE-B242-BC3A-626CDCDAFBDB}">
      <dsp:nvSpPr>
        <dsp:cNvPr id="0" name=""/>
        <dsp:cNvSpPr/>
      </dsp:nvSpPr>
      <dsp:spPr>
        <a:xfrm>
          <a:off x="4696331" y="4160975"/>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Sexual Selection</a:t>
          </a:r>
        </a:p>
      </dsp:txBody>
      <dsp:txXfrm>
        <a:off x="4716638" y="4181282"/>
        <a:ext cx="1051241" cy="652714"/>
      </dsp:txXfrm>
    </dsp:sp>
    <dsp:sp modelId="{43FD6DC4-996C-4A4A-8E79-751FDA37F2D6}">
      <dsp:nvSpPr>
        <dsp:cNvPr id="0" name=""/>
        <dsp:cNvSpPr/>
      </dsp:nvSpPr>
      <dsp:spPr>
        <a:xfrm>
          <a:off x="5909503"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89649B-4FC2-3E49-B770-D1BF1054E5AF}">
      <dsp:nvSpPr>
        <dsp:cNvPr id="0" name=""/>
        <dsp:cNvSpPr/>
      </dsp:nvSpPr>
      <dsp:spPr>
        <a:xfrm>
          <a:off x="6030820" y="4160975"/>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Artificial Selection (Selective breeding)</a:t>
          </a:r>
        </a:p>
      </dsp:txBody>
      <dsp:txXfrm>
        <a:off x="6051127" y="4181282"/>
        <a:ext cx="1051241" cy="652714"/>
      </dsp:txXfrm>
    </dsp:sp>
    <dsp:sp modelId="{90FC9A54-8279-E941-ABDF-0C70C3B8E10F}">
      <dsp:nvSpPr>
        <dsp:cNvPr id="0" name=""/>
        <dsp:cNvSpPr/>
      </dsp:nvSpPr>
      <dsp:spPr>
        <a:xfrm>
          <a:off x="7243993" y="3034848"/>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B0466C-CA48-6347-A3A6-CAC2ADC44252}">
      <dsp:nvSpPr>
        <dsp:cNvPr id="0" name=""/>
        <dsp:cNvSpPr/>
      </dsp:nvSpPr>
      <dsp:spPr>
        <a:xfrm>
          <a:off x="7365310" y="3150099"/>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Random changes to allele frequency of population</a:t>
          </a:r>
        </a:p>
      </dsp:txBody>
      <dsp:txXfrm>
        <a:off x="7385617" y="3170406"/>
        <a:ext cx="1051241" cy="652714"/>
      </dsp:txXfrm>
    </dsp:sp>
    <dsp:sp modelId="{038EAEBD-F291-1043-BD48-0228A72B1153}">
      <dsp:nvSpPr>
        <dsp:cNvPr id="0" name=""/>
        <dsp:cNvSpPr/>
      </dsp:nvSpPr>
      <dsp:spPr>
        <a:xfrm>
          <a:off x="7243993" y="4045724"/>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7A2B70-BE60-F642-8215-312A3DC42F8D}">
      <dsp:nvSpPr>
        <dsp:cNvPr id="0" name=""/>
        <dsp:cNvSpPr/>
      </dsp:nvSpPr>
      <dsp:spPr>
        <a:xfrm>
          <a:off x="7365310" y="4160975"/>
          <a:ext cx="1091855" cy="693328"/>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Genetic Drift</a:t>
          </a:r>
        </a:p>
      </dsp:txBody>
      <dsp:txXfrm>
        <a:off x="7385617" y="4181282"/>
        <a:ext cx="1051241" cy="652714"/>
      </dsp:txXfrm>
    </dsp:sp>
    <dsp:sp modelId="{7D5EF74C-2AFA-6B41-8966-8812E27BD5FF}">
      <dsp:nvSpPr>
        <dsp:cNvPr id="0" name=""/>
        <dsp:cNvSpPr/>
      </dsp:nvSpPr>
      <dsp:spPr>
        <a:xfrm>
          <a:off x="6576748" y="5056600"/>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29AD17-7176-6348-8D18-A7CBF06AF263}">
      <dsp:nvSpPr>
        <dsp:cNvPr id="0" name=""/>
        <dsp:cNvSpPr/>
      </dsp:nvSpPr>
      <dsp:spPr>
        <a:xfrm>
          <a:off x="6698065" y="5171851"/>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Bottleneck Effect</a:t>
          </a:r>
        </a:p>
      </dsp:txBody>
      <dsp:txXfrm>
        <a:off x="6718372" y="5192158"/>
        <a:ext cx="1051241" cy="652714"/>
      </dsp:txXfrm>
    </dsp:sp>
    <dsp:sp modelId="{C1E1C610-AB66-804B-B864-C329CF07146B}">
      <dsp:nvSpPr>
        <dsp:cNvPr id="0" name=""/>
        <dsp:cNvSpPr/>
      </dsp:nvSpPr>
      <dsp:spPr>
        <a:xfrm>
          <a:off x="7911238" y="5056600"/>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0833F0-C373-6345-9C00-1AF2FFDB8E69}">
      <dsp:nvSpPr>
        <dsp:cNvPr id="0" name=""/>
        <dsp:cNvSpPr/>
      </dsp:nvSpPr>
      <dsp:spPr>
        <a:xfrm>
          <a:off x="8032555" y="5171851"/>
          <a:ext cx="1091855" cy="693328"/>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Founder Effect</a:t>
          </a:r>
        </a:p>
      </dsp:txBody>
      <dsp:txXfrm>
        <a:off x="8052862" y="5192158"/>
        <a:ext cx="1051241" cy="652714"/>
      </dsp:txXfrm>
    </dsp:sp>
    <dsp:sp modelId="{9AE32E90-7AD5-C840-9CD8-DCDDF25E052A}">
      <dsp:nvSpPr>
        <dsp:cNvPr id="0" name=""/>
        <dsp:cNvSpPr/>
      </dsp:nvSpPr>
      <dsp:spPr>
        <a:xfrm>
          <a:off x="8578482" y="3034848"/>
          <a:ext cx="1091855" cy="69332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C983B01-D3D3-5F45-8361-C7B4E910CFBB}">
      <dsp:nvSpPr>
        <dsp:cNvPr id="0" name=""/>
        <dsp:cNvSpPr/>
      </dsp:nvSpPr>
      <dsp:spPr>
        <a:xfrm>
          <a:off x="8699800" y="3150099"/>
          <a:ext cx="1091855" cy="693328"/>
        </a:xfrm>
        <a:prstGeom prst="roundRect">
          <a:avLst>
            <a:gd name="adj" fmla="val 10000"/>
          </a:avLst>
        </a:prstGeom>
        <a:solidFill>
          <a:srgbClr val="92D050">
            <a:alpha val="90000"/>
          </a:srgbClr>
        </a:solidFill>
        <a:ln w="6350" cap="flat" cmpd="sng" algn="ctr">
          <a:solidFill>
            <a:srgbClr val="92D05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Gene Flow </a:t>
          </a:r>
        </a:p>
      </dsp:txBody>
      <dsp:txXfrm>
        <a:off x="8720107" y="3170406"/>
        <a:ext cx="1051241" cy="65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8EA83-DA5E-1946-B721-E3B5968FC205}">
      <dsp:nvSpPr>
        <dsp:cNvPr id="0" name=""/>
        <dsp:cNvSpPr/>
      </dsp:nvSpPr>
      <dsp:spPr>
        <a:xfrm>
          <a:off x="4465869" y="3092459"/>
          <a:ext cx="2279878" cy="361671"/>
        </a:xfrm>
        <a:custGeom>
          <a:avLst/>
          <a:gdLst/>
          <a:ahLst/>
          <a:cxnLst/>
          <a:rect l="0" t="0" r="0" b="0"/>
          <a:pathLst>
            <a:path>
              <a:moveTo>
                <a:pt x="0" y="0"/>
              </a:moveTo>
              <a:lnTo>
                <a:pt x="0" y="246468"/>
              </a:lnTo>
              <a:lnTo>
                <a:pt x="2279878" y="246468"/>
              </a:lnTo>
              <a:lnTo>
                <a:pt x="2279878" y="36167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14BC52-F601-CC44-9629-A3984C8E37BC}">
      <dsp:nvSpPr>
        <dsp:cNvPr id="0" name=""/>
        <dsp:cNvSpPr/>
      </dsp:nvSpPr>
      <dsp:spPr>
        <a:xfrm>
          <a:off x="4465869" y="3092459"/>
          <a:ext cx="759959" cy="361671"/>
        </a:xfrm>
        <a:custGeom>
          <a:avLst/>
          <a:gdLst/>
          <a:ahLst/>
          <a:cxnLst/>
          <a:rect l="0" t="0" r="0" b="0"/>
          <a:pathLst>
            <a:path>
              <a:moveTo>
                <a:pt x="0" y="0"/>
              </a:moveTo>
              <a:lnTo>
                <a:pt x="0" y="246468"/>
              </a:lnTo>
              <a:lnTo>
                <a:pt x="759959" y="246468"/>
              </a:lnTo>
              <a:lnTo>
                <a:pt x="759959" y="36167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25150-AD6C-114A-92AF-55A158A78021}">
      <dsp:nvSpPr>
        <dsp:cNvPr id="0" name=""/>
        <dsp:cNvSpPr/>
      </dsp:nvSpPr>
      <dsp:spPr>
        <a:xfrm>
          <a:off x="3705910" y="3092459"/>
          <a:ext cx="759959" cy="361671"/>
        </a:xfrm>
        <a:custGeom>
          <a:avLst/>
          <a:gdLst/>
          <a:ahLst/>
          <a:cxnLst/>
          <a:rect l="0" t="0" r="0" b="0"/>
          <a:pathLst>
            <a:path>
              <a:moveTo>
                <a:pt x="759959" y="0"/>
              </a:moveTo>
              <a:lnTo>
                <a:pt x="759959" y="246468"/>
              </a:lnTo>
              <a:lnTo>
                <a:pt x="0" y="246468"/>
              </a:lnTo>
              <a:lnTo>
                <a:pt x="0" y="36167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084980-100B-9E49-9555-CF484EE13D8E}">
      <dsp:nvSpPr>
        <dsp:cNvPr id="0" name=""/>
        <dsp:cNvSpPr/>
      </dsp:nvSpPr>
      <dsp:spPr>
        <a:xfrm>
          <a:off x="2185990" y="3092459"/>
          <a:ext cx="2279878" cy="361671"/>
        </a:xfrm>
        <a:custGeom>
          <a:avLst/>
          <a:gdLst/>
          <a:ahLst/>
          <a:cxnLst/>
          <a:rect l="0" t="0" r="0" b="0"/>
          <a:pathLst>
            <a:path>
              <a:moveTo>
                <a:pt x="2279878" y="0"/>
              </a:moveTo>
              <a:lnTo>
                <a:pt x="2279878" y="246468"/>
              </a:lnTo>
              <a:lnTo>
                <a:pt x="0" y="246468"/>
              </a:lnTo>
              <a:lnTo>
                <a:pt x="0" y="36167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E827AF-DFF5-734C-A651-233B539933AD}">
      <dsp:nvSpPr>
        <dsp:cNvPr id="0" name=""/>
        <dsp:cNvSpPr/>
      </dsp:nvSpPr>
      <dsp:spPr>
        <a:xfrm>
          <a:off x="4420149" y="1941120"/>
          <a:ext cx="91440" cy="361671"/>
        </a:xfrm>
        <a:custGeom>
          <a:avLst/>
          <a:gdLst/>
          <a:ahLst/>
          <a:cxnLst/>
          <a:rect l="0" t="0" r="0" b="0"/>
          <a:pathLst>
            <a:path>
              <a:moveTo>
                <a:pt x="45720" y="0"/>
              </a:moveTo>
              <a:lnTo>
                <a:pt x="45720" y="36167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1B77F9-20C6-B646-B61D-4E32B14C3B29}">
      <dsp:nvSpPr>
        <dsp:cNvPr id="0" name=""/>
        <dsp:cNvSpPr/>
      </dsp:nvSpPr>
      <dsp:spPr>
        <a:xfrm>
          <a:off x="4420149" y="789782"/>
          <a:ext cx="91440" cy="361671"/>
        </a:xfrm>
        <a:custGeom>
          <a:avLst/>
          <a:gdLst/>
          <a:ahLst/>
          <a:cxnLst/>
          <a:rect l="0" t="0" r="0" b="0"/>
          <a:pathLst>
            <a:path>
              <a:moveTo>
                <a:pt x="45720" y="0"/>
              </a:moveTo>
              <a:lnTo>
                <a:pt x="45720" y="36167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2A786-9F82-A24B-94FB-E591E08766A1}">
      <dsp:nvSpPr>
        <dsp:cNvPr id="0" name=""/>
        <dsp:cNvSpPr/>
      </dsp:nvSpPr>
      <dsp:spPr>
        <a:xfrm>
          <a:off x="3844084" y="114"/>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2E3D-3CD6-5A41-A063-FCED79B67936}">
      <dsp:nvSpPr>
        <dsp:cNvPr id="0" name=""/>
        <dsp:cNvSpPr/>
      </dsp:nvSpPr>
      <dsp:spPr>
        <a:xfrm>
          <a:off x="3982259" y="131380"/>
          <a:ext cx="1243570" cy="789667"/>
        </a:xfrm>
        <a:prstGeom prst="roundRect">
          <a:avLst>
            <a:gd name="adj" fmla="val 10000"/>
          </a:avLst>
        </a:prstGeom>
        <a:solidFill>
          <a:srgbClr val="00B0F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Evolution</a:t>
          </a:r>
        </a:p>
      </dsp:txBody>
      <dsp:txXfrm>
        <a:off x="4005388" y="154509"/>
        <a:ext cx="1197312" cy="743409"/>
      </dsp:txXfrm>
    </dsp:sp>
    <dsp:sp modelId="{F6260621-59B0-BC4E-9A51-A9D780F578D5}">
      <dsp:nvSpPr>
        <dsp:cNvPr id="0" name=""/>
        <dsp:cNvSpPr/>
      </dsp:nvSpPr>
      <dsp:spPr>
        <a:xfrm>
          <a:off x="3844084" y="1151453"/>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F4FBE99-6CD3-964E-9E16-467303F82E0B}">
      <dsp:nvSpPr>
        <dsp:cNvPr id="0" name=""/>
        <dsp:cNvSpPr/>
      </dsp:nvSpPr>
      <dsp:spPr>
        <a:xfrm>
          <a:off x="3982259" y="1282719"/>
          <a:ext cx="1243570" cy="789667"/>
        </a:xfrm>
        <a:prstGeom prst="roundRect">
          <a:avLst>
            <a:gd name="adj" fmla="val 10000"/>
          </a:avLst>
        </a:prstGeom>
        <a:solidFill>
          <a:srgbClr val="00B0F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Microevolution</a:t>
          </a:r>
        </a:p>
      </dsp:txBody>
      <dsp:txXfrm>
        <a:off x="4005388" y="1305848"/>
        <a:ext cx="1197312" cy="743409"/>
      </dsp:txXfrm>
    </dsp:sp>
    <dsp:sp modelId="{344A7E88-AB56-2A4B-94AF-4165E9D4872A}">
      <dsp:nvSpPr>
        <dsp:cNvPr id="0" name=""/>
        <dsp:cNvSpPr/>
      </dsp:nvSpPr>
      <dsp:spPr>
        <a:xfrm>
          <a:off x="3844084" y="2302792"/>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4488C1-0534-AC42-A242-7926D93756A9}">
      <dsp:nvSpPr>
        <dsp:cNvPr id="0" name=""/>
        <dsp:cNvSpPr/>
      </dsp:nvSpPr>
      <dsp:spPr>
        <a:xfrm>
          <a:off x="3982259" y="2434058"/>
          <a:ext cx="1243570" cy="789667"/>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Mechanisms of Evolution</a:t>
          </a:r>
        </a:p>
      </dsp:txBody>
      <dsp:txXfrm>
        <a:off x="4005388" y="2457187"/>
        <a:ext cx="1197312" cy="743409"/>
      </dsp:txXfrm>
    </dsp:sp>
    <dsp:sp modelId="{67F5F23E-EE0C-F948-8898-47287938DCBA}">
      <dsp:nvSpPr>
        <dsp:cNvPr id="0" name=""/>
        <dsp:cNvSpPr/>
      </dsp:nvSpPr>
      <dsp:spPr>
        <a:xfrm>
          <a:off x="1564205" y="3454131"/>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E1281C5-D8BD-3C46-A1A8-62D54F58E7DD}">
      <dsp:nvSpPr>
        <dsp:cNvPr id="0" name=""/>
        <dsp:cNvSpPr/>
      </dsp:nvSpPr>
      <dsp:spPr>
        <a:xfrm>
          <a:off x="1702380" y="3585396"/>
          <a:ext cx="1243570" cy="789667"/>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1. Mutation</a:t>
          </a:r>
        </a:p>
      </dsp:txBody>
      <dsp:txXfrm>
        <a:off x="1725509" y="3608525"/>
        <a:ext cx="1197312" cy="743409"/>
      </dsp:txXfrm>
    </dsp:sp>
    <dsp:sp modelId="{F84CEEA9-5107-E54F-A6E8-831E579C2ECF}">
      <dsp:nvSpPr>
        <dsp:cNvPr id="0" name=""/>
        <dsp:cNvSpPr/>
      </dsp:nvSpPr>
      <dsp:spPr>
        <a:xfrm>
          <a:off x="3084125" y="3454131"/>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64B8927-2B89-7140-B680-A79B5EB9F0CD}">
      <dsp:nvSpPr>
        <dsp:cNvPr id="0" name=""/>
        <dsp:cNvSpPr/>
      </dsp:nvSpPr>
      <dsp:spPr>
        <a:xfrm>
          <a:off x="3222299" y="3585396"/>
          <a:ext cx="1243570" cy="789667"/>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2. Natural Selection</a:t>
          </a:r>
        </a:p>
      </dsp:txBody>
      <dsp:txXfrm>
        <a:off x="3245428" y="3608525"/>
        <a:ext cx="1197312" cy="743409"/>
      </dsp:txXfrm>
    </dsp:sp>
    <dsp:sp modelId="{038EAEBD-F291-1043-BD48-0228A72B1153}">
      <dsp:nvSpPr>
        <dsp:cNvPr id="0" name=""/>
        <dsp:cNvSpPr/>
      </dsp:nvSpPr>
      <dsp:spPr>
        <a:xfrm>
          <a:off x="4604044" y="3454131"/>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7A2B70-BE60-F642-8215-312A3DC42F8D}">
      <dsp:nvSpPr>
        <dsp:cNvPr id="0" name=""/>
        <dsp:cNvSpPr/>
      </dsp:nvSpPr>
      <dsp:spPr>
        <a:xfrm>
          <a:off x="4742218" y="3585396"/>
          <a:ext cx="1243570" cy="789667"/>
        </a:xfrm>
        <a:prstGeom prst="roundRect">
          <a:avLst>
            <a:gd name="adj" fmla="val 10000"/>
          </a:avLst>
        </a:prstGeom>
        <a:solidFill>
          <a:srgbClr val="92D050">
            <a:alpha val="90000"/>
          </a:srgb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3. Genetic Drift</a:t>
          </a:r>
        </a:p>
      </dsp:txBody>
      <dsp:txXfrm>
        <a:off x="4765347" y="3608525"/>
        <a:ext cx="1197312" cy="743409"/>
      </dsp:txXfrm>
    </dsp:sp>
    <dsp:sp modelId="{9AE32E90-7AD5-C840-9CD8-DCDDF25E052A}">
      <dsp:nvSpPr>
        <dsp:cNvPr id="0" name=""/>
        <dsp:cNvSpPr/>
      </dsp:nvSpPr>
      <dsp:spPr>
        <a:xfrm>
          <a:off x="6123963" y="3454131"/>
          <a:ext cx="1243570" cy="789667"/>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C983B01-D3D3-5F45-8361-C7B4E910CFBB}">
      <dsp:nvSpPr>
        <dsp:cNvPr id="0" name=""/>
        <dsp:cNvSpPr/>
      </dsp:nvSpPr>
      <dsp:spPr>
        <a:xfrm>
          <a:off x="6262137" y="3585396"/>
          <a:ext cx="1243570" cy="789667"/>
        </a:xfrm>
        <a:prstGeom prst="roundRect">
          <a:avLst>
            <a:gd name="adj" fmla="val 10000"/>
          </a:avLst>
        </a:prstGeom>
        <a:solidFill>
          <a:srgbClr val="92D050">
            <a:alpha val="90000"/>
          </a:srgbClr>
        </a:solidFill>
        <a:ln w="6350" cap="flat" cmpd="sng" algn="ctr">
          <a:solidFill>
            <a:srgbClr val="92D05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4. Gene Flow </a:t>
          </a:r>
        </a:p>
      </dsp:txBody>
      <dsp:txXfrm>
        <a:off x="6285266" y="3608525"/>
        <a:ext cx="1197312" cy="7434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7385448B-CE5B-4314-AE61-042A02459AB2}" type="datetimeFigureOut">
              <a:rPr lang="en-AU" smtClean="0"/>
              <a:t>4/05/2022</a:t>
            </a:fld>
            <a:endParaRPr lang="en-AU"/>
          </a:p>
        </p:txBody>
      </p:sp>
      <p:sp>
        <p:nvSpPr>
          <p:cNvPr id="4" name="Slide Image Placeholder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767ED6CF-7C5B-475F-9EAE-1F6D128AB2F6}" type="slidenum">
              <a:rPr lang="en-AU" smtClean="0"/>
              <a:t>‹#›</a:t>
            </a:fld>
            <a:endParaRPr lang="en-AU"/>
          </a:p>
        </p:txBody>
      </p:sp>
    </p:spTree>
    <p:extLst>
      <p:ext uri="{BB962C8B-B14F-4D97-AF65-F5344CB8AC3E}">
        <p14:creationId xmlns:p14="http://schemas.microsoft.com/office/powerpoint/2010/main" val="1844904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F3EE4E9-E6E5-4B81-B8A7-CA4A06FBF6D4}" type="datetime1">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61756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AE5796-ACC4-4D19-9D21-D79DCDEE230A}" type="datetime1">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23165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53F8A97-7A09-4BB8-AC2C-CFE9DF456DF6}" type="datetime1">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255549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A9AE73D-5182-41E1-B315-21A38ABFEF26}" type="datetime1">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390052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4FBB8A6-9272-49EA-8DD5-8F9FF114F17B}" type="datetime1">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299258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5DBB82A-0634-4E75-BA0E-4421811913F8}" type="datetime1">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423383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FFF70EC-DC8E-40E2-8DCF-2393BFD1DE23}" type="datetime1">
              <a:rPr lang="en-US" smtClean="0"/>
              <a:t>5/4/2022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120579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1D836EC-6B39-4879-92A5-AC8D79CAB7BD}" type="datetime1">
              <a:rPr lang="en-US" smtClean="0"/>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167598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B1863-F40B-4392-A2C8-6E3545F0DB32}" type="datetime1">
              <a:rPr lang="en-US" smtClean="0"/>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224146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6578078-EE5A-4DB3-9A62-86D571684280}" type="datetime1">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39258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DBF80A6-368C-4D52-B5B6-25ABBE559375}" type="datetime1">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96AD7-E705-174C-AC2D-DCA4C4FE75D4}" type="slidenum">
              <a:rPr lang="en-US" smtClean="0"/>
              <a:t>‹#›</a:t>
            </a:fld>
            <a:endParaRPr lang="en-US"/>
          </a:p>
        </p:txBody>
      </p:sp>
    </p:spTree>
    <p:extLst>
      <p:ext uri="{BB962C8B-B14F-4D97-AF65-F5344CB8AC3E}">
        <p14:creationId xmlns:p14="http://schemas.microsoft.com/office/powerpoint/2010/main" val="2331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C4485-18C1-437E-BD2B-D18037BFA291}" type="datetime1">
              <a:rPr lang="en-US" smtClean="0"/>
              <a:t>5/4/2022</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96AD7-E705-174C-AC2D-DCA4C4FE75D4}" type="slidenum">
              <a:rPr lang="en-US" smtClean="0"/>
              <a:t>‹#›</a:t>
            </a:fld>
            <a:endParaRPr lang="en-US"/>
          </a:p>
        </p:txBody>
      </p:sp>
    </p:spTree>
    <p:extLst>
      <p:ext uri="{BB962C8B-B14F-4D97-AF65-F5344CB8AC3E}">
        <p14:creationId xmlns:p14="http://schemas.microsoft.com/office/powerpoint/2010/main" val="2745009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3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4B3D-C1CC-484A-92F6-FC311657AC51}"/>
              </a:ext>
            </a:extLst>
          </p:cNvPr>
          <p:cNvSpPr>
            <a:spLocks noGrp="1"/>
          </p:cNvSpPr>
          <p:nvPr>
            <p:ph type="ctrTitle"/>
          </p:nvPr>
        </p:nvSpPr>
        <p:spPr>
          <a:xfrm>
            <a:off x="884266" y="868362"/>
            <a:ext cx="8420100" cy="2387600"/>
          </a:xfrm>
        </p:spPr>
        <p:txBody>
          <a:bodyPr>
            <a:normAutofit/>
          </a:bodyPr>
          <a:lstStyle/>
          <a:p>
            <a:r>
              <a:rPr lang="en-US" dirty="0"/>
              <a:t>Evidence of the Theory of Evolution</a:t>
            </a:r>
          </a:p>
        </p:txBody>
      </p:sp>
      <p:sp>
        <p:nvSpPr>
          <p:cNvPr id="3" name="TextBox 2"/>
          <p:cNvSpPr txBox="1"/>
          <p:nvPr/>
        </p:nvSpPr>
        <p:spPr>
          <a:xfrm>
            <a:off x="608041" y="3602039"/>
            <a:ext cx="8135909" cy="2308324"/>
          </a:xfrm>
          <a:prstGeom prst="rect">
            <a:avLst/>
          </a:prstGeom>
          <a:noFill/>
        </p:spPr>
        <p:txBody>
          <a:bodyPr wrap="square" rtlCol="0">
            <a:spAutoFit/>
          </a:bodyPr>
          <a:lstStyle/>
          <a:p>
            <a:pPr marL="342900" indent="-342900">
              <a:buAutoNum type="arabicPeriod"/>
            </a:pPr>
            <a:r>
              <a:rPr lang="en-AU" dirty="0"/>
              <a:t>Biogeography</a:t>
            </a:r>
          </a:p>
          <a:p>
            <a:pPr marL="342900" indent="-342900">
              <a:buAutoNum type="arabicPeriod"/>
            </a:pPr>
            <a:r>
              <a:rPr lang="en-AU" dirty="0"/>
              <a:t>Comparative Anatomy</a:t>
            </a:r>
          </a:p>
          <a:p>
            <a:pPr marL="342900" indent="-342900">
              <a:buAutoNum type="arabicPeriod"/>
            </a:pPr>
            <a:r>
              <a:rPr lang="en-AU" dirty="0"/>
              <a:t>Comparative Embryology</a:t>
            </a:r>
          </a:p>
          <a:p>
            <a:pPr marL="342900" indent="-342900">
              <a:buAutoNum type="arabicPeriod"/>
            </a:pPr>
            <a:r>
              <a:rPr lang="en-AU" dirty="0"/>
              <a:t>Comparative Genomics</a:t>
            </a:r>
          </a:p>
          <a:p>
            <a:pPr marL="342900" indent="-342900">
              <a:buAutoNum type="arabicPeriod"/>
            </a:pPr>
            <a:r>
              <a:rPr lang="en-AU" dirty="0"/>
              <a:t>Comparative Biochemistry</a:t>
            </a:r>
          </a:p>
          <a:p>
            <a:pPr marL="342900" indent="-342900">
              <a:buAutoNum type="arabicPeriod"/>
            </a:pPr>
            <a:r>
              <a:rPr lang="en-AU" dirty="0" smtClean="0"/>
              <a:t>Phylogenetic Trees</a:t>
            </a:r>
            <a:endParaRPr lang="en-AU" dirty="0"/>
          </a:p>
          <a:p>
            <a:pPr marL="342900" indent="-342900">
              <a:buAutoNum type="arabicPeriod"/>
            </a:pPr>
            <a:endParaRPr lang="en-AU" i="1" dirty="0"/>
          </a:p>
          <a:p>
            <a:pPr marL="342900" indent="-342900">
              <a:buAutoNum type="arabicPeriod"/>
            </a:pPr>
            <a:endParaRPr lang="en-AU" i="1" dirty="0"/>
          </a:p>
        </p:txBody>
      </p:sp>
      <p:sp>
        <p:nvSpPr>
          <p:cNvPr id="5" name="Slide Number Placeholder 4"/>
          <p:cNvSpPr>
            <a:spLocks noGrp="1"/>
          </p:cNvSpPr>
          <p:nvPr>
            <p:ph type="sldNum" sz="quarter" idx="12"/>
          </p:nvPr>
        </p:nvSpPr>
        <p:spPr/>
        <p:txBody>
          <a:bodyPr/>
          <a:lstStyle/>
          <a:p>
            <a:fld id="{06596AD7-E705-174C-AC2D-DCA4C4FE75D4}" type="slidenum">
              <a:rPr lang="en-US" smtClean="0"/>
              <a:t>1</a:t>
            </a:fld>
            <a:endParaRPr lang="en-US"/>
          </a:p>
        </p:txBody>
      </p:sp>
    </p:spTree>
    <p:extLst>
      <p:ext uri="{BB962C8B-B14F-4D97-AF65-F5344CB8AC3E}">
        <p14:creationId xmlns:p14="http://schemas.microsoft.com/office/powerpoint/2010/main" val="1241362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10</a:t>
            </a:fld>
            <a:endParaRPr lang="en-US"/>
          </a:p>
        </p:txBody>
      </p:sp>
      <p:sp>
        <p:nvSpPr>
          <p:cNvPr id="14" name="Title 1">
            <a:extLst>
              <a:ext uri="{FF2B5EF4-FFF2-40B4-BE49-F238E27FC236}">
                <a16:creationId xmlns:a16="http://schemas.microsoft.com/office/drawing/2014/main" id="{96332643-03BD-E94A-814F-3B58EF481E8D}"/>
              </a:ext>
            </a:extLst>
          </p:cNvPr>
          <p:cNvSpPr txBox="1">
            <a:spLocks/>
          </p:cNvSpPr>
          <p:nvPr/>
        </p:nvSpPr>
        <p:spPr>
          <a:xfrm>
            <a:off x="167033" y="-333406"/>
            <a:ext cx="9039685"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1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pic>
        <p:nvPicPr>
          <p:cNvPr id="10" name="Picture 3">
            <a:extLst>
              <a:ext uri="{FF2B5EF4-FFF2-40B4-BE49-F238E27FC236}">
                <a16:creationId xmlns:a16="http://schemas.microsoft.com/office/drawing/2014/main" id="{3AB68ECA-3B52-4C4C-A5D7-E29FF5F57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606"/>
          <a:stretch>
            <a:fillRect/>
          </a:stretch>
        </p:blipFill>
        <p:spPr bwMode="auto">
          <a:xfrm>
            <a:off x="348207" y="1006326"/>
            <a:ext cx="4579968" cy="513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C216C84C-91F2-8C45-9199-317F00F1F2D0}"/>
              </a:ext>
            </a:extLst>
          </p:cNvPr>
          <p:cNvSpPr>
            <a:spLocks noGrp="1" noChangeArrowheads="1"/>
          </p:cNvSpPr>
          <p:nvPr>
            <p:ph idx="1"/>
          </p:nvPr>
        </p:nvSpPr>
        <p:spPr>
          <a:xfrm>
            <a:off x="5161336" y="1006326"/>
            <a:ext cx="4410264" cy="4114800"/>
          </a:xfrm>
        </p:spPr>
        <p:txBody>
          <a:bodyPr rtlCol="0">
            <a:noAutofit/>
          </a:bodyPr>
          <a:lstStyle/>
          <a:p>
            <a:pPr fontAlgn="auto">
              <a:lnSpc>
                <a:spcPct val="100000"/>
              </a:lnSpc>
              <a:spcAft>
                <a:spcPts val="0"/>
              </a:spcAft>
              <a:defRPr/>
            </a:pPr>
            <a:r>
              <a:rPr lang="en-AU" altLang="en-US" sz="1200" dirty="0">
                <a:solidFill>
                  <a:schemeClr val="tx1">
                    <a:lumMod val="65000"/>
                    <a:lumOff val="35000"/>
                  </a:schemeClr>
                </a:solidFill>
              </a:rPr>
              <a:t>The pentadactyl limb seen in the horse provides an excellent example of how evolution has happened. </a:t>
            </a:r>
          </a:p>
          <a:p>
            <a:pPr fontAlgn="auto">
              <a:lnSpc>
                <a:spcPct val="100000"/>
              </a:lnSpc>
              <a:spcAft>
                <a:spcPts val="0"/>
              </a:spcAft>
              <a:defRPr/>
            </a:pPr>
            <a:r>
              <a:rPr lang="en-AU" altLang="en-US" sz="1200" dirty="0">
                <a:solidFill>
                  <a:schemeClr val="tx1">
                    <a:lumMod val="65000"/>
                    <a:lumOff val="35000"/>
                  </a:schemeClr>
                </a:solidFill>
              </a:rPr>
              <a:t>As the marshy ground became drier, horses with smaller feet were generally faster.  They had an evolutionary advantage because they were able to avoid predators.</a:t>
            </a:r>
          </a:p>
          <a:p>
            <a:pPr fontAlgn="auto">
              <a:lnSpc>
                <a:spcPct val="100000"/>
              </a:lnSpc>
              <a:spcAft>
                <a:spcPts val="0"/>
              </a:spcAft>
              <a:defRPr/>
            </a:pPr>
            <a:r>
              <a:rPr lang="en-AU" altLang="en-US" sz="1200" dirty="0">
                <a:solidFill>
                  <a:schemeClr val="tx1">
                    <a:lumMod val="65000"/>
                    <a:lumOff val="35000"/>
                  </a:schemeClr>
                </a:solidFill>
              </a:rPr>
              <a:t>Over many, many generations horse's feet have evolved to be smaller and the horses themselves taller and stronger.</a:t>
            </a:r>
          </a:p>
          <a:p>
            <a:pPr marL="0" indent="0" fontAlgn="auto">
              <a:lnSpc>
                <a:spcPct val="100000"/>
              </a:lnSpc>
              <a:spcAft>
                <a:spcPts val="0"/>
              </a:spcAft>
              <a:buNone/>
              <a:defRPr/>
            </a:pPr>
            <a:r>
              <a:rPr lang="en-AU" altLang="en-US" sz="1200" dirty="0">
                <a:solidFill>
                  <a:schemeClr val="tx1">
                    <a:lumMod val="65000"/>
                    <a:lumOff val="35000"/>
                  </a:schemeClr>
                </a:solidFill>
              </a:rPr>
              <a:t/>
            </a:r>
            <a:br>
              <a:rPr lang="en-AU" altLang="en-US" sz="1200" dirty="0">
                <a:solidFill>
                  <a:schemeClr val="tx1">
                    <a:lumMod val="65000"/>
                    <a:lumOff val="35000"/>
                  </a:schemeClr>
                </a:solidFill>
              </a:rPr>
            </a:br>
            <a:endParaRPr lang="en-US" altLang="en-US" sz="1200" dirty="0">
              <a:solidFill>
                <a:schemeClr val="tx1">
                  <a:lumMod val="65000"/>
                  <a:lumOff val="35000"/>
                </a:schemeClr>
              </a:solidFill>
            </a:endParaRPr>
          </a:p>
        </p:txBody>
      </p:sp>
      <p:pic>
        <p:nvPicPr>
          <p:cNvPr id="12" name="Picture 11" descr="A picture containing text, tool&#10;&#10;Description automatically generated">
            <a:extLst>
              <a:ext uri="{FF2B5EF4-FFF2-40B4-BE49-F238E27FC236}">
                <a16:creationId xmlns:a16="http://schemas.microsoft.com/office/drawing/2014/main" id="{75A192E9-F4FE-3443-AF16-038FE4C44011}"/>
              </a:ext>
            </a:extLst>
          </p:cNvPr>
          <p:cNvPicPr/>
          <p:nvPr/>
        </p:nvPicPr>
        <p:blipFill rotWithShape="1">
          <a:blip r:embed="rId3"/>
          <a:srcRect r="5840"/>
          <a:stretch/>
        </p:blipFill>
        <p:spPr>
          <a:xfrm>
            <a:off x="5147529" y="3724468"/>
            <a:ext cx="4579968" cy="2687334"/>
          </a:xfrm>
          <a:prstGeom prst="rect">
            <a:avLst/>
          </a:prstGeom>
        </p:spPr>
      </p:pic>
    </p:spTree>
    <p:extLst>
      <p:ext uri="{BB962C8B-B14F-4D97-AF65-F5344CB8AC3E}">
        <p14:creationId xmlns:p14="http://schemas.microsoft.com/office/powerpoint/2010/main" val="896156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11</a:t>
            </a:fld>
            <a:endParaRPr lang="en-US"/>
          </a:p>
        </p:txBody>
      </p:sp>
      <p:sp>
        <p:nvSpPr>
          <p:cNvPr id="13" name="Title 1">
            <a:extLst>
              <a:ext uri="{FF2B5EF4-FFF2-40B4-BE49-F238E27FC236}">
                <a16:creationId xmlns:a16="http://schemas.microsoft.com/office/drawing/2014/main" id="{E1153EF5-31BB-2643-A2D7-516EDA77D144}"/>
              </a:ext>
            </a:extLst>
          </p:cNvPr>
          <p:cNvSpPr txBox="1">
            <a:spLocks/>
          </p:cNvSpPr>
          <p:nvPr/>
        </p:nvSpPr>
        <p:spPr>
          <a:xfrm>
            <a:off x="246880" y="-174567"/>
            <a:ext cx="94122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1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sp>
        <p:nvSpPr>
          <p:cNvPr id="18" name="Rectangle 1">
            <a:extLst>
              <a:ext uri="{FF2B5EF4-FFF2-40B4-BE49-F238E27FC236}">
                <a16:creationId xmlns:a16="http://schemas.microsoft.com/office/drawing/2014/main" id="{6CB57E9C-E475-FA48-BE6A-8D72DFD4167E}"/>
              </a:ext>
            </a:extLst>
          </p:cNvPr>
          <p:cNvSpPr>
            <a:spLocks noChangeArrowheads="1"/>
          </p:cNvSpPr>
          <p:nvPr/>
        </p:nvSpPr>
        <p:spPr bwMode="auto">
          <a:xfrm>
            <a:off x="353323" y="788330"/>
            <a:ext cx="4136927" cy="54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In some cases, homologous structures stemming from a common descent can eventually </a:t>
            </a:r>
            <a:r>
              <a:rPr lang="en-AU" altLang="en-US" sz="1200" b="1" dirty="0">
                <a:solidFill>
                  <a:prstClr val="black"/>
                </a:solidFill>
                <a:latin typeface="Arial" panose="020B0604020202020204" pitchFamily="34" charset="0"/>
                <a:ea typeface="MS PGothic" panose="020B0600070205080204" pitchFamily="34" charset="-128"/>
              </a:rPr>
              <a:t>cease to have any functional use </a:t>
            </a:r>
            <a:r>
              <a:rPr lang="en-AU" altLang="en-US" sz="1200" dirty="0">
                <a:solidFill>
                  <a:prstClr val="black"/>
                </a:solidFill>
                <a:latin typeface="Arial" panose="020B0604020202020204" pitchFamily="34" charset="0"/>
                <a:ea typeface="MS PGothic" panose="020B0600070205080204" pitchFamily="34" charset="-128"/>
              </a:rPr>
              <a:t>for an organism; the structure may not necessarily impede a particular adaptation of an organism, but at the same time the structure no longer serves a ‘useful’ purpose.</a:t>
            </a:r>
          </a:p>
          <a:p>
            <a:pPr defTabSz="457200" fontAlgn="base">
              <a:lnSpc>
                <a:spcPts val="22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These structures are called </a:t>
            </a:r>
            <a:r>
              <a:rPr lang="en-AU" altLang="en-US" sz="1200" b="1" dirty="0">
                <a:solidFill>
                  <a:prstClr val="black"/>
                </a:solidFill>
                <a:latin typeface="Arial" panose="020B0604020202020204" pitchFamily="34" charset="0"/>
                <a:ea typeface="MS PGothic" panose="020B0600070205080204" pitchFamily="34" charset="-128"/>
              </a:rPr>
              <a:t>vestigial structures</a:t>
            </a:r>
            <a:r>
              <a:rPr lang="en-AU" altLang="en-US" sz="1200" dirty="0">
                <a:solidFill>
                  <a:prstClr val="black"/>
                </a:solidFill>
                <a:latin typeface="Arial" panose="020B0604020202020204" pitchFamily="34" charset="0"/>
                <a:ea typeface="MS PGothic" panose="020B0600070205080204" pitchFamily="34" charset="-128"/>
              </a:rPr>
              <a:t>. </a:t>
            </a:r>
          </a:p>
          <a:p>
            <a:pPr defTabSz="457200" fontAlgn="base">
              <a:lnSpc>
                <a:spcPts val="22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Vestigial structures can take a variety of forms, including bones, soft tissues, organs, cells or molecules.</a:t>
            </a:r>
          </a:p>
          <a:p>
            <a:pPr defTabSz="457200" fontAlgn="base">
              <a:lnSpc>
                <a:spcPts val="2200"/>
              </a:lnSpc>
              <a:spcBef>
                <a:spcPct val="0"/>
              </a:spcBef>
              <a:spcAft>
                <a:spcPct val="0"/>
              </a:spcAft>
              <a:buClrTx/>
              <a:buNone/>
            </a:pPr>
            <a:r>
              <a:rPr lang="en-GB" altLang="en-US" sz="1200" dirty="0">
                <a:solidFill>
                  <a:prstClr val="black"/>
                </a:solidFill>
                <a:latin typeface="Arial" panose="020B0604020202020204" pitchFamily="34" charset="0"/>
                <a:ea typeface="MS PGothic" panose="020B0600070205080204" pitchFamily="34" charset="-128"/>
              </a:rPr>
              <a:t>Vestigial organs are evidence for evolution, because it is hypothesised that they were once present and functional in their ancestors. Changes in the environment have rendered these organs redundant, so over time they have lost their functionality. </a:t>
            </a:r>
          </a:p>
          <a:p>
            <a:pPr defTabSz="457200" fontAlgn="base">
              <a:lnSpc>
                <a:spcPts val="2200"/>
              </a:lnSpc>
              <a:spcBef>
                <a:spcPct val="0"/>
              </a:spcBef>
              <a:spcAft>
                <a:spcPct val="0"/>
              </a:spcAft>
              <a:buClrTx/>
              <a:buNone/>
            </a:pPr>
            <a:endParaRPr lang="en-GB"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GB" altLang="en-US" sz="1200" dirty="0">
                <a:solidFill>
                  <a:prstClr val="black"/>
                </a:solidFill>
                <a:latin typeface="Arial" panose="020B0604020202020204" pitchFamily="34" charset="0"/>
                <a:ea typeface="MS PGothic" panose="020B0600070205080204" pitchFamily="34" charset="-128"/>
              </a:rPr>
              <a:t>They demonstrate the </a:t>
            </a:r>
            <a:r>
              <a:rPr lang="en-GB" altLang="en-US" sz="1200" b="1" dirty="0">
                <a:solidFill>
                  <a:prstClr val="black"/>
                </a:solidFill>
                <a:latin typeface="Arial" panose="020B0604020202020204" pitchFamily="34" charset="0"/>
                <a:ea typeface="MS PGothic" panose="020B0600070205080204" pitchFamily="34" charset="-128"/>
              </a:rPr>
              <a:t>evolutionary divergence </a:t>
            </a:r>
            <a:r>
              <a:rPr lang="en-GB" altLang="en-US" sz="1200" dirty="0">
                <a:solidFill>
                  <a:prstClr val="black"/>
                </a:solidFill>
                <a:latin typeface="Arial" panose="020B0604020202020204" pitchFamily="34" charset="0"/>
                <a:ea typeface="MS PGothic" panose="020B0600070205080204" pitchFamily="34" charset="-128"/>
              </a:rPr>
              <a:t>of a species from a past behaviour or activity.</a:t>
            </a:r>
          </a:p>
        </p:txBody>
      </p:sp>
      <p:pic>
        <p:nvPicPr>
          <p:cNvPr id="19" name="Content Placeholder 3">
            <a:extLst>
              <a:ext uri="{FF2B5EF4-FFF2-40B4-BE49-F238E27FC236}">
                <a16:creationId xmlns:a16="http://schemas.microsoft.com/office/drawing/2014/main" id="{688258C8-7059-F946-B20F-681BF3FE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03366" y="2751912"/>
            <a:ext cx="4092575" cy="1680903"/>
          </a:xfrm>
        </p:spPr>
      </p:pic>
      <p:pic>
        <p:nvPicPr>
          <p:cNvPr id="20" name="Picture 4">
            <a:extLst>
              <a:ext uri="{FF2B5EF4-FFF2-40B4-BE49-F238E27FC236}">
                <a16:creationId xmlns:a16="http://schemas.microsoft.com/office/drawing/2014/main" id="{1F147E94-1B2B-3A4A-B399-E194CB688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648" t="8879" r="-398" b="32773"/>
          <a:stretch>
            <a:fillRect/>
          </a:stretch>
        </p:blipFill>
        <p:spPr bwMode="auto">
          <a:xfrm>
            <a:off x="5161336" y="4672057"/>
            <a:ext cx="3005350" cy="204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a:extLst>
              <a:ext uri="{FF2B5EF4-FFF2-40B4-BE49-F238E27FC236}">
                <a16:creationId xmlns:a16="http://schemas.microsoft.com/office/drawing/2014/main" id="{C9B88763-901F-B345-972A-9AE578BD2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924" y="715365"/>
            <a:ext cx="2477056"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51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12</a:t>
            </a:fld>
            <a:endParaRPr lang="en-US"/>
          </a:p>
        </p:txBody>
      </p:sp>
      <p:sp>
        <p:nvSpPr>
          <p:cNvPr id="14" name="Title 1">
            <a:extLst>
              <a:ext uri="{FF2B5EF4-FFF2-40B4-BE49-F238E27FC236}">
                <a16:creationId xmlns:a16="http://schemas.microsoft.com/office/drawing/2014/main" id="{F0C6683A-ED8D-4746-A184-80714A048932}"/>
              </a:ext>
            </a:extLst>
          </p:cNvPr>
          <p:cNvSpPr txBox="1">
            <a:spLocks/>
          </p:cNvSpPr>
          <p:nvPr/>
        </p:nvSpPr>
        <p:spPr>
          <a:xfrm>
            <a:off x="76200" y="-279975"/>
            <a:ext cx="7374884"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Recap:</a:t>
            </a:r>
            <a:r>
              <a:rPr lang="en-AU" sz="1200" b="1" dirty="0">
                <a:solidFill>
                  <a:prstClr val="black"/>
                </a:solidFill>
                <a:latin typeface="Calibri" panose="020F0502020204030204" pitchFamily="34" charset="0"/>
                <a:cs typeface="Calibri" panose="020F0502020204030204" pitchFamily="34" charset="0"/>
              </a:rPr>
              <a:t> Define divergent evolution &amp; provide examples of divergent evolution</a:t>
            </a:r>
          </a:p>
        </p:txBody>
      </p:sp>
      <p:pic>
        <p:nvPicPr>
          <p:cNvPr id="15" name="Picture 2" descr="Divergent Evolution- Definition, Causes, Examples">
            <a:extLst>
              <a:ext uri="{FF2B5EF4-FFF2-40B4-BE49-F238E27FC236}">
                <a16:creationId xmlns:a16="http://schemas.microsoft.com/office/drawing/2014/main" id="{9FB32F9B-B71E-2445-BFA1-F4DFF8993C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45"/>
          <a:stretch/>
        </p:blipFill>
        <p:spPr bwMode="auto">
          <a:xfrm>
            <a:off x="6523284" y="282300"/>
            <a:ext cx="3326088" cy="13940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
            <a:extLst>
              <a:ext uri="{FF2B5EF4-FFF2-40B4-BE49-F238E27FC236}">
                <a16:creationId xmlns:a16="http://schemas.microsoft.com/office/drawing/2014/main" id="{3DD78B40-34EA-9A41-B78E-7BD319099C0A}"/>
              </a:ext>
            </a:extLst>
          </p:cNvPr>
          <p:cNvSpPr>
            <a:spLocks noChangeArrowheads="1"/>
          </p:cNvSpPr>
          <p:nvPr/>
        </p:nvSpPr>
        <p:spPr bwMode="auto">
          <a:xfrm>
            <a:off x="168811" y="793776"/>
            <a:ext cx="6216801" cy="372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ts val="2200"/>
              </a:lnSpc>
              <a:spcBef>
                <a:spcPct val="0"/>
              </a:spcBef>
              <a:spcAft>
                <a:spcPct val="0"/>
              </a:spcAft>
              <a:buClrTx/>
              <a:buNone/>
            </a:pPr>
            <a:r>
              <a:rPr lang="en-AU" altLang="en-US" sz="1200" b="1" dirty="0">
                <a:solidFill>
                  <a:prstClr val="black"/>
                </a:solidFill>
                <a:latin typeface="Arial" panose="020B0604020202020204" pitchFamily="34" charset="0"/>
                <a:ea typeface="MS PGothic" panose="020B0600070205080204" pitchFamily="34" charset="-128"/>
              </a:rPr>
              <a:t>Divergent evolution</a:t>
            </a:r>
            <a:r>
              <a:rPr lang="en-AU" altLang="en-US" sz="1200" dirty="0">
                <a:solidFill>
                  <a:prstClr val="black"/>
                </a:solidFill>
                <a:latin typeface="Arial" panose="020B0604020202020204" pitchFamily="34" charset="0"/>
                <a:ea typeface="MS PGothic" panose="020B0600070205080204" pitchFamily="34" charset="-128"/>
              </a:rPr>
              <a:t> is a pattern of evolution in which differences between groups of organisms accumulate to a critical point that leads to speciation, the development of a new species. </a:t>
            </a:r>
          </a:p>
          <a:p>
            <a:pPr defTabSz="457200" fontAlgn="base">
              <a:lnSpc>
                <a:spcPts val="22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This pattern is usually the result of the dispersal of a single species to different environments; that is, groups from the same species become isolated from one another, stopping gene flow. </a:t>
            </a:r>
          </a:p>
          <a:p>
            <a:pPr defTabSz="457200" fontAlgn="base">
              <a:lnSpc>
                <a:spcPts val="22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The sub-populations are subjected to different environmental pressures, suited to certain structures that can perform functions specific to surviving their unique environment.</a:t>
            </a:r>
          </a:p>
          <a:p>
            <a:pPr defTabSz="457200" fontAlgn="base">
              <a:lnSpc>
                <a:spcPts val="22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ts val="22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Homologous structures indicate </a:t>
            </a:r>
            <a:r>
              <a:rPr lang="en-AU" altLang="en-US" sz="1200" b="1" dirty="0">
                <a:solidFill>
                  <a:prstClr val="black"/>
                </a:solidFill>
                <a:latin typeface="Arial" panose="020B0604020202020204" pitchFamily="34" charset="0"/>
                <a:ea typeface="MS PGothic" panose="020B0600070205080204" pitchFamily="34" charset="-128"/>
              </a:rPr>
              <a:t>divergent evolution</a:t>
            </a:r>
            <a:r>
              <a:rPr lang="en-AU" altLang="en-US" sz="1200" dirty="0">
                <a:solidFill>
                  <a:prstClr val="black"/>
                </a:solidFill>
                <a:latin typeface="Arial" panose="020B0604020202020204" pitchFamily="34" charset="0"/>
                <a:ea typeface="MS PGothic" panose="020B0600070205080204" pitchFamily="34" charset="-128"/>
              </a:rPr>
              <a:t>, because new species will have the same fundamental structural plan, but the structures may be used in different ways.</a:t>
            </a:r>
          </a:p>
        </p:txBody>
      </p:sp>
      <p:pic>
        <p:nvPicPr>
          <p:cNvPr id="17" name="Picture 1">
            <a:extLst>
              <a:ext uri="{FF2B5EF4-FFF2-40B4-BE49-F238E27FC236}">
                <a16:creationId xmlns:a16="http://schemas.microsoft.com/office/drawing/2014/main" id="{AD7D9AF4-5679-EF4B-A6DF-B3AD3CBCF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6445" y="3411238"/>
            <a:ext cx="2096525" cy="139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B3F1F997-7CF0-3945-A00F-8E59CFAC8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444" y="4933459"/>
            <a:ext cx="2071885" cy="123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a:extLst>
              <a:ext uri="{FF2B5EF4-FFF2-40B4-BE49-F238E27FC236}">
                <a16:creationId xmlns:a16="http://schemas.microsoft.com/office/drawing/2014/main" id="{6B31C983-274A-C841-AACC-C60AF8BE5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084" y="1911185"/>
            <a:ext cx="2042903" cy="139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a:extLst>
              <a:ext uri="{FF2B5EF4-FFF2-40B4-BE49-F238E27FC236}">
                <a16:creationId xmlns:a16="http://schemas.microsoft.com/office/drawing/2014/main" id="{9776F35C-CC51-F443-A129-2232339D0149}"/>
              </a:ext>
            </a:extLst>
          </p:cNvPr>
          <p:cNvSpPr txBox="1">
            <a:spLocks/>
          </p:cNvSpPr>
          <p:nvPr/>
        </p:nvSpPr>
        <p:spPr>
          <a:xfrm>
            <a:off x="168811" y="3956015"/>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Recap:</a:t>
            </a:r>
            <a:r>
              <a:rPr lang="en-AU" sz="1200" b="1" dirty="0">
                <a:solidFill>
                  <a:prstClr val="black"/>
                </a:solidFill>
                <a:latin typeface="Calibri" panose="020F0502020204030204" pitchFamily="34" charset="0"/>
                <a:cs typeface="Calibri" panose="020F0502020204030204" pitchFamily="34" charset="0"/>
              </a:rPr>
              <a:t> Define adaptive radiation</a:t>
            </a:r>
          </a:p>
        </p:txBody>
      </p:sp>
    </p:spTree>
    <p:extLst>
      <p:ext uri="{BB962C8B-B14F-4D97-AF65-F5344CB8AC3E}">
        <p14:creationId xmlns:p14="http://schemas.microsoft.com/office/powerpoint/2010/main" val="45552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13</a:t>
            </a:fld>
            <a:endParaRPr lang="en-US"/>
          </a:p>
        </p:txBody>
      </p:sp>
      <p:sp>
        <p:nvSpPr>
          <p:cNvPr id="18" name="Title 1">
            <a:extLst>
              <a:ext uri="{FF2B5EF4-FFF2-40B4-BE49-F238E27FC236}">
                <a16:creationId xmlns:a16="http://schemas.microsoft.com/office/drawing/2014/main" id="{831A0F1D-0C57-AF47-B9EA-C740969B7B88}"/>
              </a:ext>
            </a:extLst>
          </p:cNvPr>
          <p:cNvSpPr txBox="1">
            <a:spLocks/>
          </p:cNvSpPr>
          <p:nvPr/>
        </p:nvSpPr>
        <p:spPr>
          <a:xfrm>
            <a:off x="63475" y="-266582"/>
            <a:ext cx="9241784"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8:</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Using examples, explain how Analogous structures provides evidence for convergent evolution</a:t>
            </a:r>
          </a:p>
        </p:txBody>
      </p:sp>
      <p:pic>
        <p:nvPicPr>
          <p:cNvPr id="19" name="Picture 3">
            <a:extLst>
              <a:ext uri="{FF2B5EF4-FFF2-40B4-BE49-F238E27FC236}">
                <a16:creationId xmlns:a16="http://schemas.microsoft.com/office/drawing/2014/main" id="{1367DE1C-3146-064A-B2F6-D31591424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336" y="773499"/>
            <a:ext cx="4424079" cy="260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5909602-75A4-364B-92A7-FD212F3A4860}"/>
              </a:ext>
            </a:extLst>
          </p:cNvPr>
          <p:cNvSpPr/>
          <p:nvPr/>
        </p:nvSpPr>
        <p:spPr>
          <a:xfrm>
            <a:off x="460326" y="3836270"/>
            <a:ext cx="5588096" cy="1754326"/>
          </a:xfrm>
          <a:prstGeom prst="rect">
            <a:avLst/>
          </a:prstGeom>
          <a:noFill/>
        </p:spPr>
        <p:txBody>
          <a:bodyPr wrap="square">
            <a:spAutoFit/>
          </a:bodyPr>
          <a:lstStyle/>
          <a:p>
            <a:pPr defTabSz="457200">
              <a:defRPr/>
            </a:pPr>
            <a:r>
              <a:rPr lang="en-AU" altLang="en-US" sz="1200" b="1" dirty="0">
                <a:latin typeface="Arial" panose="020B0604020202020204" pitchFamily="34" charset="0"/>
                <a:ea typeface="MS PGothic" panose="020B0600070205080204" pitchFamily="34" charset="-128"/>
              </a:rPr>
              <a:t>Example of Analogous Structures</a:t>
            </a:r>
            <a:endParaRPr lang="en-GB" sz="1200" dirty="0">
              <a:latin typeface="Gill Sans MT" panose="020B0502020104020203"/>
            </a:endParaRPr>
          </a:p>
          <a:p>
            <a:pPr marL="342900" indent="-342900" defTabSz="457200">
              <a:buFont typeface="Arial" panose="020B0604020202020204" pitchFamily="34" charset="0"/>
              <a:buChar char="•"/>
              <a:defRPr/>
            </a:pPr>
            <a:r>
              <a:rPr lang="en-GB" sz="1200" dirty="0">
                <a:latin typeface="Gill Sans MT" panose="020B0502020104020203"/>
              </a:rPr>
              <a:t>The eyes of octopuses and vertebrates are remarkably similar, even down to fine points of detail. </a:t>
            </a:r>
          </a:p>
          <a:p>
            <a:pPr marL="342900" indent="-342900" defTabSz="457200">
              <a:buFont typeface="Arial" panose="020B0604020202020204" pitchFamily="34" charset="0"/>
              <a:buChar char="•"/>
              <a:defRPr/>
            </a:pPr>
            <a:r>
              <a:rPr lang="en-GB" sz="1200" dirty="0">
                <a:latin typeface="Gill Sans MT" panose="020B0502020104020203"/>
              </a:rPr>
              <a:t>However, in the vertebrate eye, the nerve fibres lie in front of the sensory cells of the retina, whereas in the octopus eye they lie behind them.</a:t>
            </a:r>
          </a:p>
          <a:p>
            <a:pPr marL="342900" indent="-342900" defTabSz="457200">
              <a:buFont typeface="Arial" panose="020B0604020202020204" pitchFamily="34" charset="0"/>
              <a:buChar char="•"/>
              <a:defRPr/>
            </a:pPr>
            <a:r>
              <a:rPr lang="en-GB" sz="1200" dirty="0">
                <a:latin typeface="Gill Sans MT" panose="020B0502020104020203"/>
              </a:rPr>
              <a:t>Because of this, the vertebrate eye has a blind spot where the optic nerve emerges from it, whereas the octopus eye lacks one. </a:t>
            </a:r>
          </a:p>
          <a:p>
            <a:pPr marL="342900" indent="-342900" defTabSz="457200">
              <a:buFont typeface="Arial" panose="020B0604020202020204" pitchFamily="34" charset="0"/>
              <a:buChar char="•"/>
              <a:defRPr/>
            </a:pPr>
            <a:r>
              <a:rPr lang="en-GB" sz="1200" dirty="0">
                <a:latin typeface="Gill Sans MT" panose="020B0502020104020203"/>
              </a:rPr>
              <a:t>The reason for this difference lies in the ways the two eyes developed, which indicates that they are the products of two distinct lines of evolution.</a:t>
            </a:r>
            <a:endParaRPr lang="en-AU" altLang="en-US" sz="1200" dirty="0">
              <a:latin typeface="Gill Sans MT" panose="020B0502020104020203"/>
            </a:endParaRPr>
          </a:p>
        </p:txBody>
      </p:sp>
      <p:pic>
        <p:nvPicPr>
          <p:cNvPr id="22" name="Picture 2">
            <a:extLst>
              <a:ext uri="{FF2B5EF4-FFF2-40B4-BE49-F238E27FC236}">
                <a16:creationId xmlns:a16="http://schemas.microsoft.com/office/drawing/2014/main" id="{D0D246ED-E4D8-1A4A-8547-E4AC50CF2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5590" y="3614877"/>
            <a:ext cx="2005772" cy="11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a:extLst>
              <a:ext uri="{FF2B5EF4-FFF2-40B4-BE49-F238E27FC236}">
                <a16:creationId xmlns:a16="http://schemas.microsoft.com/office/drawing/2014/main" id="{430F0033-44D4-8F4D-8B31-B9CA53A57D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0489" y="5053138"/>
            <a:ext cx="2005771" cy="107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0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14</a:t>
            </a:fld>
            <a:endParaRPr lang="en-US"/>
          </a:p>
        </p:txBody>
      </p:sp>
      <p:sp>
        <p:nvSpPr>
          <p:cNvPr id="18" name="Title 1">
            <a:extLst>
              <a:ext uri="{FF2B5EF4-FFF2-40B4-BE49-F238E27FC236}">
                <a16:creationId xmlns:a16="http://schemas.microsoft.com/office/drawing/2014/main" id="{831A0F1D-0C57-AF47-B9EA-C740969B7B88}"/>
              </a:ext>
            </a:extLst>
          </p:cNvPr>
          <p:cNvSpPr txBox="1">
            <a:spLocks/>
          </p:cNvSpPr>
          <p:nvPr/>
        </p:nvSpPr>
        <p:spPr>
          <a:xfrm>
            <a:off x="63475" y="-266582"/>
            <a:ext cx="9241784"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8:</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Using examples, explain how Analogous structures provides evidence for convergent evolution</a:t>
            </a:r>
          </a:p>
        </p:txBody>
      </p:sp>
      <p:pic>
        <p:nvPicPr>
          <p:cNvPr id="19" name="Picture 3">
            <a:extLst>
              <a:ext uri="{FF2B5EF4-FFF2-40B4-BE49-F238E27FC236}">
                <a16:creationId xmlns:a16="http://schemas.microsoft.com/office/drawing/2014/main" id="{1367DE1C-3146-064A-B2F6-D31591424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336" y="773499"/>
            <a:ext cx="4424079" cy="260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5909602-75A4-364B-92A7-FD212F3A4860}"/>
              </a:ext>
            </a:extLst>
          </p:cNvPr>
          <p:cNvSpPr/>
          <p:nvPr/>
        </p:nvSpPr>
        <p:spPr>
          <a:xfrm>
            <a:off x="460326" y="3836270"/>
            <a:ext cx="5588096" cy="1754326"/>
          </a:xfrm>
          <a:prstGeom prst="rect">
            <a:avLst/>
          </a:prstGeom>
          <a:noFill/>
        </p:spPr>
        <p:txBody>
          <a:bodyPr wrap="square">
            <a:spAutoFit/>
          </a:bodyPr>
          <a:lstStyle/>
          <a:p>
            <a:pPr defTabSz="457200">
              <a:defRPr/>
            </a:pPr>
            <a:r>
              <a:rPr lang="en-AU" altLang="en-US" sz="1200" b="1" dirty="0">
                <a:latin typeface="Arial" panose="020B0604020202020204" pitchFamily="34" charset="0"/>
                <a:ea typeface="MS PGothic" panose="020B0600070205080204" pitchFamily="34" charset="-128"/>
              </a:rPr>
              <a:t>Example of Analogous Structures</a:t>
            </a:r>
            <a:endParaRPr lang="en-GB" sz="1200" dirty="0">
              <a:latin typeface="Gill Sans MT" panose="020B0502020104020203"/>
            </a:endParaRPr>
          </a:p>
          <a:p>
            <a:pPr marL="342900" indent="-342900" defTabSz="457200">
              <a:buFont typeface="Arial" panose="020B0604020202020204" pitchFamily="34" charset="0"/>
              <a:buChar char="•"/>
              <a:defRPr/>
            </a:pPr>
            <a:r>
              <a:rPr lang="en-GB" sz="1200" dirty="0">
                <a:latin typeface="Gill Sans MT" panose="020B0502020104020203"/>
              </a:rPr>
              <a:t>The eyes of octopuses and vertebrates are remarkably similar, even down to fine points of detail. </a:t>
            </a:r>
          </a:p>
          <a:p>
            <a:pPr marL="342900" indent="-342900" defTabSz="457200">
              <a:buFont typeface="Arial" panose="020B0604020202020204" pitchFamily="34" charset="0"/>
              <a:buChar char="•"/>
              <a:defRPr/>
            </a:pPr>
            <a:r>
              <a:rPr lang="en-GB" sz="1200" dirty="0">
                <a:latin typeface="Gill Sans MT" panose="020B0502020104020203"/>
              </a:rPr>
              <a:t>However, in the vertebrate eye, the nerve fibres lie in front of the sensory cells of the retina, whereas in the octopus eye they lie behind them.</a:t>
            </a:r>
          </a:p>
          <a:p>
            <a:pPr marL="342900" indent="-342900" defTabSz="457200">
              <a:buFont typeface="Arial" panose="020B0604020202020204" pitchFamily="34" charset="0"/>
              <a:buChar char="•"/>
              <a:defRPr/>
            </a:pPr>
            <a:r>
              <a:rPr lang="en-GB" sz="1200" dirty="0">
                <a:latin typeface="Gill Sans MT" panose="020B0502020104020203"/>
              </a:rPr>
              <a:t>Because of this, the vertebrate eye has a blind spot where the optic nerve emerges from it, whereas the octopus eye lacks one. </a:t>
            </a:r>
          </a:p>
          <a:p>
            <a:pPr marL="342900" indent="-342900" defTabSz="457200">
              <a:buFont typeface="Arial" panose="020B0604020202020204" pitchFamily="34" charset="0"/>
              <a:buChar char="•"/>
              <a:defRPr/>
            </a:pPr>
            <a:r>
              <a:rPr lang="en-GB" sz="1200" dirty="0">
                <a:latin typeface="Gill Sans MT" panose="020B0502020104020203"/>
              </a:rPr>
              <a:t>The reason for this difference lies in the ways the two eyes developed, which indicates that they are the products of two distinct lines of evolution.</a:t>
            </a:r>
            <a:endParaRPr lang="en-AU" altLang="en-US" sz="1200" dirty="0">
              <a:latin typeface="Gill Sans MT" panose="020B0502020104020203"/>
            </a:endParaRPr>
          </a:p>
        </p:txBody>
      </p:sp>
      <p:pic>
        <p:nvPicPr>
          <p:cNvPr id="22" name="Picture 2">
            <a:extLst>
              <a:ext uri="{FF2B5EF4-FFF2-40B4-BE49-F238E27FC236}">
                <a16:creationId xmlns:a16="http://schemas.microsoft.com/office/drawing/2014/main" id="{D0D246ED-E4D8-1A4A-8547-E4AC50CF2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5590" y="3614877"/>
            <a:ext cx="2005772" cy="11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a:extLst>
              <a:ext uri="{FF2B5EF4-FFF2-40B4-BE49-F238E27FC236}">
                <a16:creationId xmlns:a16="http://schemas.microsoft.com/office/drawing/2014/main" id="{430F0033-44D4-8F4D-8B31-B9CA53A57D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0489" y="5053138"/>
            <a:ext cx="2005771" cy="107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62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15</a:t>
            </a:fld>
            <a:endParaRPr lang="en-US"/>
          </a:p>
        </p:txBody>
      </p:sp>
      <p:sp>
        <p:nvSpPr>
          <p:cNvPr id="12" name="Title 1">
            <a:extLst>
              <a:ext uri="{FF2B5EF4-FFF2-40B4-BE49-F238E27FC236}">
                <a16:creationId xmlns:a16="http://schemas.microsoft.com/office/drawing/2014/main" id="{6CF3A955-3681-704A-BACF-9EBBD8AFC24E}"/>
              </a:ext>
            </a:extLst>
          </p:cNvPr>
          <p:cNvSpPr txBox="1">
            <a:spLocks/>
          </p:cNvSpPr>
          <p:nvPr/>
        </p:nvSpPr>
        <p:spPr>
          <a:xfrm>
            <a:off x="118116" y="-381000"/>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9:</a:t>
            </a:r>
            <a:r>
              <a:rPr lang="en-AU" sz="1200" b="1" dirty="0">
                <a:solidFill>
                  <a:prstClr val="black"/>
                </a:solidFill>
                <a:latin typeface="Calibri" panose="020F0502020204030204" pitchFamily="34" charset="0"/>
                <a:cs typeface="Calibri" panose="020F0502020204030204" pitchFamily="34" charset="0"/>
              </a:rPr>
              <a:t> Define convergent evolution &amp; provide examples of convergent evolution</a:t>
            </a:r>
          </a:p>
        </p:txBody>
      </p:sp>
      <p:pic>
        <p:nvPicPr>
          <p:cNvPr id="13" name="Picture 2" descr="Divergent &amp; Convergent Evolution: Definitions &amp; Examples - Video &amp; Lesson  Transcript | Study.com">
            <a:extLst>
              <a:ext uri="{FF2B5EF4-FFF2-40B4-BE49-F238E27FC236}">
                <a16:creationId xmlns:a16="http://schemas.microsoft.com/office/drawing/2014/main" id="{DD033DF7-92F5-F543-A969-02FE1254B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02" t="13333"/>
          <a:stretch/>
        </p:blipFill>
        <p:spPr bwMode="auto">
          <a:xfrm>
            <a:off x="7423439" y="701844"/>
            <a:ext cx="2238619" cy="21441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a:extLst>
              <a:ext uri="{FF2B5EF4-FFF2-40B4-BE49-F238E27FC236}">
                <a16:creationId xmlns:a16="http://schemas.microsoft.com/office/drawing/2014/main" id="{C2D0EC33-8C2F-C345-8BD2-9941519392BF}"/>
              </a:ext>
            </a:extLst>
          </p:cNvPr>
          <p:cNvSpPr>
            <a:spLocks noChangeArrowheads="1"/>
          </p:cNvSpPr>
          <p:nvPr/>
        </p:nvSpPr>
        <p:spPr bwMode="auto">
          <a:xfrm>
            <a:off x="243942" y="928464"/>
            <a:ext cx="699408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sz="1200" b="1" dirty="0">
                <a:solidFill>
                  <a:prstClr val="black"/>
                </a:solidFill>
                <a:latin typeface="Arial" panose="020B0604020202020204" pitchFamily="34" charset="0"/>
                <a:ea typeface="MS PGothic" panose="020B0600070205080204" pitchFamily="34" charset="-128"/>
              </a:rPr>
              <a:t>Convergent evolution </a:t>
            </a:r>
            <a:r>
              <a:rPr lang="en-AU" altLang="en-US" sz="1200" dirty="0">
                <a:solidFill>
                  <a:prstClr val="black"/>
                </a:solidFill>
                <a:latin typeface="Arial" panose="020B0604020202020204" pitchFamily="34" charset="0"/>
                <a:ea typeface="MS PGothic" panose="020B0600070205080204" pitchFamily="34" charset="-128"/>
              </a:rPr>
              <a:t>is a pattern that occurs when unrelated organisms evolve similar adaptations in response to their environment.</a:t>
            </a:r>
          </a:p>
          <a:p>
            <a:pPr defTabSz="457200" fontAlgn="base">
              <a:lnSpc>
                <a:spcPct val="1000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The results of convergent evolution often show up as analogous structures: adaptations of very different types of structures that solve a problem in a similar way. </a:t>
            </a:r>
          </a:p>
          <a:p>
            <a:pPr defTabSz="457200" fontAlgn="base">
              <a:lnSpc>
                <a:spcPct val="1000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The structures are genetically relatively different, but their functionality is very similar.</a:t>
            </a:r>
          </a:p>
        </p:txBody>
      </p:sp>
      <p:sp>
        <p:nvSpPr>
          <p:cNvPr id="15" name="Rectangle 14">
            <a:extLst>
              <a:ext uri="{FF2B5EF4-FFF2-40B4-BE49-F238E27FC236}">
                <a16:creationId xmlns:a16="http://schemas.microsoft.com/office/drawing/2014/main" id="{F34A17F4-BDC6-5741-B4DC-CA0B96250E79}"/>
              </a:ext>
            </a:extLst>
          </p:cNvPr>
          <p:cNvSpPr/>
          <p:nvPr/>
        </p:nvSpPr>
        <p:spPr>
          <a:xfrm>
            <a:off x="243942" y="3139772"/>
            <a:ext cx="9182100" cy="1015663"/>
          </a:xfrm>
          <a:prstGeom prst="rect">
            <a:avLst/>
          </a:prstGeom>
          <a:noFill/>
        </p:spPr>
        <p:txBody>
          <a:bodyPr wrap="square">
            <a:spAutoFit/>
          </a:bodyPr>
          <a:lstStyle/>
          <a:p>
            <a:pPr defTabSz="457200">
              <a:defRPr/>
            </a:pPr>
            <a:r>
              <a:rPr lang="en-AU" altLang="en-US" sz="1200" dirty="0">
                <a:solidFill>
                  <a:prstClr val="black"/>
                </a:solidFill>
                <a:latin typeface="Gill Sans MT" panose="020B0502020104020203"/>
              </a:rPr>
              <a:t>Modern anteaters include echidnas (</a:t>
            </a:r>
            <a:r>
              <a:rPr lang="en-AU" altLang="en-US" sz="1200" dirty="0" err="1">
                <a:solidFill>
                  <a:prstClr val="black"/>
                </a:solidFill>
                <a:latin typeface="Gill Sans MT" panose="020B0502020104020203"/>
              </a:rPr>
              <a:t>monotremes</a:t>
            </a:r>
            <a:r>
              <a:rPr lang="en-AU" altLang="en-US" sz="1200" dirty="0">
                <a:solidFill>
                  <a:prstClr val="black"/>
                </a:solidFill>
                <a:latin typeface="Gill Sans MT" panose="020B0502020104020203"/>
              </a:rPr>
              <a:t>), numbats (marsupials), and pangolins (</a:t>
            </a:r>
            <a:r>
              <a:rPr lang="en-AU" altLang="en-US" sz="1200" dirty="0" err="1">
                <a:solidFill>
                  <a:prstClr val="black"/>
                </a:solidFill>
                <a:latin typeface="Gill Sans MT" panose="020B0502020104020203"/>
              </a:rPr>
              <a:t>placentals</a:t>
            </a:r>
            <a:r>
              <a:rPr lang="en-AU" altLang="en-US" sz="1200" dirty="0">
                <a:solidFill>
                  <a:prstClr val="black"/>
                </a:solidFill>
                <a:latin typeface="Gill Sans MT" panose="020B0502020104020203"/>
              </a:rPr>
              <a:t>). All of these species have an elongated snout that functions as a smelling and digging device, and a long, extendible tongue that can extract ants from crevices.</a:t>
            </a:r>
          </a:p>
          <a:p>
            <a:pPr defTabSz="457200">
              <a:defRPr/>
            </a:pPr>
            <a:endParaRPr lang="en-AU" altLang="en-US" sz="1200" dirty="0">
              <a:solidFill>
                <a:prstClr val="black"/>
              </a:solidFill>
              <a:latin typeface="Gill Sans MT" panose="020B0502020104020203"/>
            </a:endParaRPr>
          </a:p>
          <a:p>
            <a:pPr defTabSz="457200">
              <a:defRPr/>
            </a:pPr>
            <a:r>
              <a:rPr lang="en-AU" altLang="en-US" sz="1200" dirty="0">
                <a:solidFill>
                  <a:prstClr val="black"/>
                </a:solidFill>
                <a:latin typeface="Gill Sans MT" panose="020B0502020104020203"/>
              </a:rPr>
              <a:t>Analogous structures such as elongated snouts, are similar due to environmental pressures, not because they share a recent common ancestor. Instead, they would share a very distant common ancestor.</a:t>
            </a:r>
          </a:p>
        </p:txBody>
      </p:sp>
      <p:pic>
        <p:nvPicPr>
          <p:cNvPr id="16" name="Picture 3">
            <a:extLst>
              <a:ext uri="{FF2B5EF4-FFF2-40B4-BE49-F238E27FC236}">
                <a16:creationId xmlns:a16="http://schemas.microsoft.com/office/drawing/2014/main" id="{C4D1D281-EEEF-E84B-AA1B-74510D1FC34C}"/>
              </a:ext>
            </a:extLst>
          </p:cNvPr>
          <p:cNvPicPr>
            <a:picLocks noChangeAspect="1"/>
          </p:cNvPicPr>
          <p:nvPr/>
        </p:nvPicPr>
        <p:blipFill>
          <a:blip r:embed="rId3">
            <a:extLst>
              <a:ext uri="{28A0092B-C50C-407E-A947-70E740481C1C}">
                <a14:useLocalDpi xmlns:a14="http://schemas.microsoft.com/office/drawing/2010/main" val="0"/>
              </a:ext>
            </a:extLst>
          </a:blip>
          <a:srcRect b="5830"/>
          <a:stretch>
            <a:fillRect/>
          </a:stretch>
        </p:blipFill>
        <p:spPr bwMode="auto">
          <a:xfrm>
            <a:off x="1158343" y="4349231"/>
            <a:ext cx="2074170" cy="126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3B4E3DD6-9697-C443-8AB1-3D470D3FB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1205" y="4342099"/>
            <a:ext cx="2507195" cy="127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45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16</a:t>
            </a:fld>
            <a:endParaRPr lang="en-US"/>
          </a:p>
        </p:txBody>
      </p:sp>
      <p:graphicFrame>
        <p:nvGraphicFramePr>
          <p:cNvPr id="5" name="Table 5">
            <a:extLst>
              <a:ext uri="{FF2B5EF4-FFF2-40B4-BE49-F238E27FC236}">
                <a16:creationId xmlns:a16="http://schemas.microsoft.com/office/drawing/2014/main" id="{04927AF9-7A56-C54D-B12A-AAC1308BAA97}"/>
              </a:ext>
            </a:extLst>
          </p:cNvPr>
          <p:cNvGraphicFramePr>
            <a:graphicFrameLocks noGrp="1"/>
          </p:cNvGraphicFramePr>
          <p:nvPr>
            <p:extLst>
              <p:ext uri="{D42A27DB-BD31-4B8C-83A1-F6EECF244321}">
                <p14:modId xmlns:p14="http://schemas.microsoft.com/office/powerpoint/2010/main" val="4144984439"/>
              </p:ext>
            </p:extLst>
          </p:nvPr>
        </p:nvGraphicFramePr>
        <p:xfrm>
          <a:off x="1316213" y="1612900"/>
          <a:ext cx="7690245" cy="3632200"/>
        </p:xfrm>
        <a:graphic>
          <a:graphicData uri="http://schemas.openxmlformats.org/drawingml/2006/table">
            <a:tbl>
              <a:tblPr firstRow="1" bandRow="1">
                <a:tableStyleId>{5940675A-B579-460E-94D1-54222C63F5DA}</a:tableStyleId>
              </a:tblPr>
              <a:tblGrid>
                <a:gridCol w="2234121">
                  <a:extLst>
                    <a:ext uri="{9D8B030D-6E8A-4147-A177-3AD203B41FA5}">
                      <a16:colId xmlns:a16="http://schemas.microsoft.com/office/drawing/2014/main" val="1180313689"/>
                    </a:ext>
                  </a:extLst>
                </a:gridCol>
                <a:gridCol w="5456124">
                  <a:extLst>
                    <a:ext uri="{9D8B030D-6E8A-4147-A177-3AD203B41FA5}">
                      <a16:colId xmlns:a16="http://schemas.microsoft.com/office/drawing/2014/main" val="4026515475"/>
                    </a:ext>
                  </a:extLst>
                </a:gridCol>
              </a:tblGrid>
              <a:tr h="370840">
                <a:tc>
                  <a:txBody>
                    <a:bodyPr/>
                    <a:lstStyle/>
                    <a:p>
                      <a:r>
                        <a:rPr lang="en-US" sz="1400" dirty="0"/>
                        <a:t>Term</a:t>
                      </a:r>
                    </a:p>
                  </a:txBody>
                  <a:tcPr/>
                </a:tc>
                <a:tc>
                  <a:txBody>
                    <a:bodyPr/>
                    <a:lstStyle/>
                    <a:p>
                      <a:r>
                        <a:rPr lang="en-US" sz="1400" dirty="0"/>
                        <a:t>Definition </a:t>
                      </a:r>
                    </a:p>
                  </a:txBody>
                  <a:tcPr/>
                </a:tc>
                <a:extLst>
                  <a:ext uri="{0D108BD9-81ED-4DB2-BD59-A6C34878D82A}">
                    <a16:rowId xmlns:a16="http://schemas.microsoft.com/office/drawing/2014/main" val="1598934497"/>
                  </a:ext>
                </a:extLst>
              </a:tr>
              <a:tr h="370840">
                <a:tc>
                  <a:txBody>
                    <a:bodyPr/>
                    <a:lstStyle/>
                    <a:p>
                      <a:endParaRPr lang="en-US" sz="1400"/>
                    </a:p>
                  </a:txBody>
                  <a:tcPr/>
                </a:tc>
                <a:tc>
                  <a:txBody>
                    <a:bodyPr/>
                    <a:lstStyle/>
                    <a:p>
                      <a:pPr defTabSz="457200" fontAlgn="base">
                        <a:lnSpc>
                          <a:spcPct val="100000"/>
                        </a:lnSpc>
                        <a:spcBef>
                          <a:spcPct val="0"/>
                        </a:spcBef>
                        <a:spcAft>
                          <a:spcPct val="0"/>
                        </a:spcAft>
                        <a:buClrTx/>
                        <a:buNone/>
                      </a:pPr>
                      <a:r>
                        <a:rPr lang="en-AU" altLang="en-US" sz="1400" dirty="0">
                          <a:solidFill>
                            <a:prstClr val="black"/>
                          </a:solidFill>
                          <a:latin typeface="Helvetica" pitchFamily="2" charset="0"/>
                          <a:ea typeface="MS PGothic" panose="020B0600070205080204" pitchFamily="34" charset="-128"/>
                        </a:rPr>
                        <a:t>is the study of the whole set of genes of a species and the interactions of the genes within a genome. The genomes of many species have been fully sequenced. Complete genomes are now available for humans, chimpanzees, koalas and bacteria, among others.</a:t>
                      </a:r>
                    </a:p>
                  </a:txBody>
                  <a:tcPr/>
                </a:tc>
                <a:extLst>
                  <a:ext uri="{0D108BD9-81ED-4DB2-BD59-A6C34878D82A}">
                    <a16:rowId xmlns:a16="http://schemas.microsoft.com/office/drawing/2014/main" val="1921603405"/>
                  </a:ext>
                </a:extLst>
              </a:tr>
              <a:tr h="370840">
                <a:tc>
                  <a:txBody>
                    <a:bodyPr/>
                    <a:lstStyle/>
                    <a:p>
                      <a:endParaRPr lang="en-US" sz="1400"/>
                    </a:p>
                  </a:txBody>
                  <a:tcPr/>
                </a:tc>
                <a:tc>
                  <a:txBody>
                    <a:bodyPr/>
                    <a:lstStyle/>
                    <a:p>
                      <a:r>
                        <a:rPr lang="en-AU" altLang="en-US" sz="1400" dirty="0">
                          <a:solidFill>
                            <a:prstClr val="black"/>
                          </a:solidFill>
                          <a:latin typeface="Arial" panose="020B0604020202020204" pitchFamily="34" charset="0"/>
                          <a:ea typeface="MS PGothic" panose="020B0600070205080204" pitchFamily="34" charset="-128"/>
                        </a:rPr>
                        <a:t>is a measure of evolutionary distance. The relatedness of groups of organisms is reflected in the similarity of their DNA sequences. Two species are more related if they have a more recent common ancestor and less related if they have a less recent common ancestor</a:t>
                      </a:r>
                      <a:endParaRPr lang="en-US" sz="1400" dirty="0"/>
                    </a:p>
                  </a:txBody>
                  <a:tcPr/>
                </a:tc>
                <a:extLst>
                  <a:ext uri="{0D108BD9-81ED-4DB2-BD59-A6C34878D82A}">
                    <a16:rowId xmlns:a16="http://schemas.microsoft.com/office/drawing/2014/main" val="62945534"/>
                  </a:ext>
                </a:extLst>
              </a:tr>
              <a:tr h="370840">
                <a:tc>
                  <a:txBody>
                    <a:bodyPr/>
                    <a:lstStyle/>
                    <a:p>
                      <a:endParaRPr lang="en-US" sz="1400"/>
                    </a:p>
                  </a:txBody>
                  <a:tcPr/>
                </a:tc>
                <a:tc>
                  <a:txBody>
                    <a:bodyPr/>
                    <a:lstStyle/>
                    <a:p>
                      <a:r>
                        <a:rPr lang="en-AU" altLang="en-US" sz="1400" dirty="0">
                          <a:solidFill>
                            <a:prstClr val="black"/>
                          </a:solidFill>
                          <a:latin typeface="Arial" panose="020B0604020202020204" pitchFamily="34" charset="0"/>
                          <a:ea typeface="MS PGothic" panose="020B0600070205080204" pitchFamily="34" charset="-128"/>
                        </a:rPr>
                        <a:t>is a field of biological research in which researchers use a variety of tools to compare the</a:t>
                      </a:r>
                      <a:r>
                        <a:rPr lang="en-AU" altLang="en-US" sz="1400" b="1" dirty="0">
                          <a:solidFill>
                            <a:prstClr val="black"/>
                          </a:solidFill>
                          <a:latin typeface="Arial" panose="020B0604020202020204" pitchFamily="34" charset="0"/>
                          <a:ea typeface="MS PGothic" panose="020B0600070205080204" pitchFamily="34" charset="-128"/>
                        </a:rPr>
                        <a:t> entire genome sequences of different species</a:t>
                      </a:r>
                      <a:r>
                        <a:rPr lang="en-AU" altLang="en-US" sz="1400" dirty="0">
                          <a:solidFill>
                            <a:prstClr val="black"/>
                          </a:solidFill>
                          <a:latin typeface="Arial" panose="020B0604020202020204" pitchFamily="34" charset="0"/>
                          <a:ea typeface="MS PGothic" panose="020B0600070205080204" pitchFamily="34" charset="-128"/>
                        </a:rPr>
                        <a:t>. The more similar in sequence the genes and genomes of two species are, the more closely related those species are.</a:t>
                      </a:r>
                      <a:endParaRPr lang="en-US" sz="1400" dirty="0"/>
                    </a:p>
                  </a:txBody>
                  <a:tcPr/>
                </a:tc>
                <a:extLst>
                  <a:ext uri="{0D108BD9-81ED-4DB2-BD59-A6C34878D82A}">
                    <a16:rowId xmlns:a16="http://schemas.microsoft.com/office/drawing/2014/main" val="800653610"/>
                  </a:ext>
                </a:extLst>
              </a:tr>
            </a:tbl>
          </a:graphicData>
        </a:graphic>
      </p:graphicFrame>
      <p:sp>
        <p:nvSpPr>
          <p:cNvPr id="16" name="Title 1">
            <a:extLst>
              <a:ext uri="{FF2B5EF4-FFF2-40B4-BE49-F238E27FC236}">
                <a16:creationId xmlns:a16="http://schemas.microsoft.com/office/drawing/2014/main" id="{FF535A08-AEF7-F743-8601-1815353C06A5}"/>
              </a:ext>
            </a:extLst>
          </p:cNvPr>
          <p:cNvSpPr txBox="1">
            <a:spLocks/>
          </p:cNvSpPr>
          <p:nvPr/>
        </p:nvSpPr>
        <p:spPr>
          <a:xfrm>
            <a:off x="246161" y="-133279"/>
            <a:ext cx="84406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10:</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Calibri" panose="020F0502020204030204" pitchFamily="34" charset="0"/>
                <a:cs typeface="Calibri" panose="020F0502020204030204" pitchFamily="34" charset="0"/>
              </a:rPr>
              <a:t>define the terms, genomics, relatedness and comparative genomics</a:t>
            </a:r>
          </a:p>
        </p:txBody>
      </p:sp>
    </p:spTree>
    <p:extLst>
      <p:ext uri="{BB962C8B-B14F-4D97-AF65-F5344CB8AC3E}">
        <p14:creationId xmlns:p14="http://schemas.microsoft.com/office/powerpoint/2010/main" val="366894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17</a:t>
            </a:fld>
            <a:endParaRPr lang="en-US"/>
          </a:p>
        </p:txBody>
      </p:sp>
      <p:sp>
        <p:nvSpPr>
          <p:cNvPr id="9" name="Title 1">
            <a:extLst>
              <a:ext uri="{FF2B5EF4-FFF2-40B4-BE49-F238E27FC236}">
                <a16:creationId xmlns:a16="http://schemas.microsoft.com/office/drawing/2014/main" id="{745153DF-8382-6B45-BA85-B7FC2D064751}"/>
              </a:ext>
            </a:extLst>
          </p:cNvPr>
          <p:cNvSpPr txBox="1">
            <a:spLocks/>
          </p:cNvSpPr>
          <p:nvPr/>
        </p:nvSpPr>
        <p:spPr>
          <a:xfrm>
            <a:off x="164440" y="-250020"/>
            <a:ext cx="957711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11:</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Using examples, explain how is Comparative genomics provides evidence for the theory of evolution</a:t>
            </a:r>
          </a:p>
        </p:txBody>
      </p:sp>
      <p:pic>
        <p:nvPicPr>
          <p:cNvPr id="4098" name="Picture 2" descr="Determining Evolutionary Relation﻿ship﻿s Using BLAST - AP Biology">
            <a:extLst>
              <a:ext uri="{FF2B5EF4-FFF2-40B4-BE49-F238E27FC236}">
                <a16:creationId xmlns:a16="http://schemas.microsoft.com/office/drawing/2014/main" id="{B8BFE823-0B98-7940-A1B3-62842B7093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692"/>
          <a:stretch/>
        </p:blipFill>
        <p:spPr bwMode="auto">
          <a:xfrm>
            <a:off x="4194974" y="703705"/>
            <a:ext cx="5711026" cy="258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7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18</a:t>
            </a:fld>
            <a:endParaRPr lang="en-US"/>
          </a:p>
        </p:txBody>
      </p:sp>
      <p:sp>
        <p:nvSpPr>
          <p:cNvPr id="11" name="Title 1">
            <a:extLst>
              <a:ext uri="{FF2B5EF4-FFF2-40B4-BE49-F238E27FC236}">
                <a16:creationId xmlns:a16="http://schemas.microsoft.com/office/drawing/2014/main" id="{B19EC421-042A-4C44-87EA-B03365BCE08B}"/>
              </a:ext>
            </a:extLst>
          </p:cNvPr>
          <p:cNvSpPr txBox="1">
            <a:spLocks/>
          </p:cNvSpPr>
          <p:nvPr/>
        </p:nvSpPr>
        <p:spPr>
          <a:xfrm>
            <a:off x="233864" y="-178604"/>
            <a:ext cx="9268952"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12:</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Using examples, explain how is Comparative Biochemistry provides evidence for the theory of evolution</a:t>
            </a:r>
          </a:p>
        </p:txBody>
      </p:sp>
      <p:graphicFrame>
        <p:nvGraphicFramePr>
          <p:cNvPr id="12" name="Table 11">
            <a:extLst>
              <a:ext uri="{FF2B5EF4-FFF2-40B4-BE49-F238E27FC236}">
                <a16:creationId xmlns:a16="http://schemas.microsoft.com/office/drawing/2014/main" id="{6ABC4DDF-E5B3-7444-AD93-B99AB447EB40}"/>
              </a:ext>
            </a:extLst>
          </p:cNvPr>
          <p:cNvGraphicFramePr>
            <a:graphicFrameLocks noGrp="1"/>
          </p:cNvGraphicFramePr>
          <p:nvPr>
            <p:extLst>
              <p:ext uri="{D42A27DB-BD31-4B8C-83A1-F6EECF244321}">
                <p14:modId xmlns:p14="http://schemas.microsoft.com/office/powerpoint/2010/main" val="2339187412"/>
              </p:ext>
            </p:extLst>
          </p:nvPr>
        </p:nvGraphicFramePr>
        <p:xfrm>
          <a:off x="7518806" y="3887500"/>
          <a:ext cx="2387194" cy="2468852"/>
        </p:xfrm>
        <a:graphic>
          <a:graphicData uri="http://schemas.openxmlformats.org/drawingml/2006/table">
            <a:tbl>
              <a:tblPr firstRow="1" bandRow="1">
                <a:tableStyleId>{5C22544A-7EE6-4342-B048-85BDC9FD1C3A}</a:tableStyleId>
              </a:tblPr>
              <a:tblGrid>
                <a:gridCol w="1011252">
                  <a:extLst>
                    <a:ext uri="{9D8B030D-6E8A-4147-A177-3AD203B41FA5}">
                      <a16:colId xmlns:a16="http://schemas.microsoft.com/office/drawing/2014/main" val="20000"/>
                    </a:ext>
                  </a:extLst>
                </a:gridCol>
                <a:gridCol w="1375942">
                  <a:extLst>
                    <a:ext uri="{9D8B030D-6E8A-4147-A177-3AD203B41FA5}">
                      <a16:colId xmlns:a16="http://schemas.microsoft.com/office/drawing/2014/main" val="20001"/>
                    </a:ext>
                  </a:extLst>
                </a:gridCol>
              </a:tblGrid>
              <a:tr h="465355">
                <a:tc>
                  <a:txBody>
                    <a:bodyPr/>
                    <a:lstStyle/>
                    <a:p>
                      <a:r>
                        <a:rPr lang="en-AU" sz="1200" dirty="0"/>
                        <a:t>Primate</a:t>
                      </a:r>
                    </a:p>
                  </a:txBody>
                  <a:tcPr marL="91452" marR="91452" marT="45718" marB="45718"/>
                </a:tc>
                <a:tc>
                  <a:txBody>
                    <a:bodyPr/>
                    <a:lstStyle/>
                    <a:p>
                      <a:r>
                        <a:rPr lang="en-AU" sz="1200" dirty="0"/>
                        <a:t>No.</a:t>
                      </a:r>
                      <a:r>
                        <a:rPr lang="en-AU" sz="1200" baseline="0" dirty="0"/>
                        <a:t> of differences in amino acid sequence</a:t>
                      </a:r>
                      <a:endParaRPr lang="en-AU" sz="1200" dirty="0"/>
                    </a:p>
                  </a:txBody>
                  <a:tcPr marL="91452" marR="91452" marT="45718" marB="45718"/>
                </a:tc>
                <a:extLst>
                  <a:ext uri="{0D108BD9-81ED-4DB2-BD59-A6C34878D82A}">
                    <a16:rowId xmlns:a16="http://schemas.microsoft.com/office/drawing/2014/main" val="10000"/>
                  </a:ext>
                </a:extLst>
              </a:tr>
              <a:tr h="269419">
                <a:tc>
                  <a:txBody>
                    <a:bodyPr/>
                    <a:lstStyle/>
                    <a:p>
                      <a:r>
                        <a:rPr lang="en-AU" sz="1200" dirty="0"/>
                        <a:t>Chimpanzee</a:t>
                      </a:r>
                    </a:p>
                  </a:txBody>
                  <a:tcPr marL="91452" marR="91452" marT="45718" marB="45718"/>
                </a:tc>
                <a:tc>
                  <a:txBody>
                    <a:bodyPr/>
                    <a:lstStyle/>
                    <a:p>
                      <a:r>
                        <a:rPr lang="en-GB" sz="1200" b="0" i="0" u="none" strike="noStrike" kern="1200" baseline="0" dirty="0">
                          <a:solidFill>
                            <a:schemeClr val="dk1"/>
                          </a:solidFill>
                          <a:latin typeface="+mn-lt"/>
                          <a:ea typeface="+mn-ea"/>
                          <a:cs typeface="+mn-cs"/>
                        </a:rPr>
                        <a:t>0</a:t>
                      </a:r>
                      <a:endParaRPr lang="en-AU" sz="1200" dirty="0"/>
                    </a:p>
                  </a:txBody>
                  <a:tcPr marL="91452" marR="91452" marT="45718" marB="45718"/>
                </a:tc>
                <a:extLst>
                  <a:ext uri="{0D108BD9-81ED-4DB2-BD59-A6C34878D82A}">
                    <a16:rowId xmlns:a16="http://schemas.microsoft.com/office/drawing/2014/main" val="10001"/>
                  </a:ext>
                </a:extLst>
              </a:tr>
              <a:tr h="269419">
                <a:tc>
                  <a:txBody>
                    <a:bodyPr/>
                    <a:lstStyle/>
                    <a:p>
                      <a:r>
                        <a:rPr lang="en-AU" sz="1200" dirty="0"/>
                        <a:t>Gorilla</a:t>
                      </a:r>
                    </a:p>
                  </a:txBody>
                  <a:tcPr marL="91452" marR="91452" marT="45718" marB="45718"/>
                </a:tc>
                <a:tc>
                  <a:txBody>
                    <a:bodyPr/>
                    <a:lstStyle/>
                    <a:p>
                      <a:r>
                        <a:rPr lang="en-AU" sz="1200" dirty="0"/>
                        <a:t>1</a:t>
                      </a:r>
                    </a:p>
                  </a:txBody>
                  <a:tcPr marL="91452" marR="91452" marT="45718" marB="45718"/>
                </a:tc>
                <a:extLst>
                  <a:ext uri="{0D108BD9-81ED-4DB2-BD59-A6C34878D82A}">
                    <a16:rowId xmlns:a16="http://schemas.microsoft.com/office/drawing/2014/main" val="10002"/>
                  </a:ext>
                </a:extLst>
              </a:tr>
              <a:tr h="269419">
                <a:tc>
                  <a:txBody>
                    <a:bodyPr/>
                    <a:lstStyle/>
                    <a:p>
                      <a:r>
                        <a:rPr lang="en-AU" sz="1200" dirty="0"/>
                        <a:t>Gibbon</a:t>
                      </a:r>
                    </a:p>
                  </a:txBody>
                  <a:tcPr marL="91452" marR="91452" marT="45718" marB="45718"/>
                </a:tc>
                <a:tc>
                  <a:txBody>
                    <a:bodyPr/>
                    <a:lstStyle/>
                    <a:p>
                      <a:r>
                        <a:rPr lang="en-AU" sz="1200" dirty="0"/>
                        <a:t>3</a:t>
                      </a:r>
                    </a:p>
                  </a:txBody>
                  <a:tcPr marL="91452" marR="91452" marT="45718" marB="45718"/>
                </a:tc>
                <a:extLst>
                  <a:ext uri="{0D108BD9-81ED-4DB2-BD59-A6C34878D82A}">
                    <a16:rowId xmlns:a16="http://schemas.microsoft.com/office/drawing/2014/main" val="10003"/>
                  </a:ext>
                </a:extLst>
              </a:tr>
              <a:tr h="269419">
                <a:tc>
                  <a:txBody>
                    <a:bodyPr/>
                    <a:lstStyle/>
                    <a:p>
                      <a:r>
                        <a:rPr lang="en-AU" sz="1200" dirty="0" err="1"/>
                        <a:t>Orangutan</a:t>
                      </a:r>
                      <a:endParaRPr lang="en-AU" sz="1200" dirty="0"/>
                    </a:p>
                  </a:txBody>
                  <a:tcPr marL="91452" marR="91452" marT="45718" marB="45718"/>
                </a:tc>
                <a:tc>
                  <a:txBody>
                    <a:bodyPr/>
                    <a:lstStyle/>
                    <a:p>
                      <a:r>
                        <a:rPr lang="en-AU" sz="1200" dirty="0"/>
                        <a:t>4</a:t>
                      </a:r>
                    </a:p>
                  </a:txBody>
                  <a:tcPr marL="91452" marR="91452" marT="45718" marB="45718"/>
                </a:tc>
                <a:extLst>
                  <a:ext uri="{0D108BD9-81ED-4DB2-BD59-A6C34878D82A}">
                    <a16:rowId xmlns:a16="http://schemas.microsoft.com/office/drawing/2014/main" val="10004"/>
                  </a:ext>
                </a:extLst>
              </a:tr>
              <a:tr h="389821">
                <a:tc>
                  <a:txBody>
                    <a:bodyPr/>
                    <a:lstStyle/>
                    <a:p>
                      <a:r>
                        <a:rPr lang="en-AU" sz="1200" dirty="0"/>
                        <a:t>Macaque (monkey)</a:t>
                      </a:r>
                    </a:p>
                  </a:txBody>
                  <a:tcPr marL="91452" marR="91452" marT="45718" marB="45718"/>
                </a:tc>
                <a:tc>
                  <a:txBody>
                    <a:bodyPr/>
                    <a:lstStyle/>
                    <a:p>
                      <a:r>
                        <a:rPr lang="en-AU" sz="1200" dirty="0"/>
                        <a:t>8</a:t>
                      </a:r>
                    </a:p>
                  </a:txBody>
                  <a:tcPr marL="91452" marR="91452" marT="45718" marB="45718"/>
                </a:tc>
                <a:extLst>
                  <a:ext uri="{0D108BD9-81ED-4DB2-BD59-A6C34878D82A}">
                    <a16:rowId xmlns:a16="http://schemas.microsoft.com/office/drawing/2014/main" val="10005"/>
                  </a:ext>
                </a:extLst>
              </a:tr>
              <a:tr h="269419">
                <a:tc>
                  <a:txBody>
                    <a:bodyPr/>
                    <a:lstStyle/>
                    <a:p>
                      <a:r>
                        <a:rPr lang="en-AU" sz="1200" dirty="0"/>
                        <a:t>Lemur</a:t>
                      </a:r>
                    </a:p>
                  </a:txBody>
                  <a:tcPr marL="91452" marR="91452" marT="45718" marB="45718"/>
                </a:tc>
                <a:tc>
                  <a:txBody>
                    <a:bodyPr/>
                    <a:lstStyle/>
                    <a:p>
                      <a:r>
                        <a:rPr lang="en-AU" sz="1200" dirty="0"/>
                        <a:t>5</a:t>
                      </a:r>
                    </a:p>
                  </a:txBody>
                  <a:tcPr marL="91452" marR="91452" marT="45718" marB="45718"/>
                </a:tc>
                <a:extLst>
                  <a:ext uri="{0D108BD9-81ED-4DB2-BD59-A6C34878D82A}">
                    <a16:rowId xmlns:a16="http://schemas.microsoft.com/office/drawing/2014/main" val="10006"/>
                  </a:ext>
                </a:extLst>
              </a:tr>
            </a:tbl>
          </a:graphicData>
        </a:graphic>
      </p:graphicFrame>
      <p:pic>
        <p:nvPicPr>
          <p:cNvPr id="5122" name="Picture 2" descr="Table 2 from Molecular phylogeny and evolution of primate mitochondrial DNA.  | Semantic Scholar">
            <a:extLst>
              <a:ext uri="{FF2B5EF4-FFF2-40B4-BE49-F238E27FC236}">
                <a16:creationId xmlns:a16="http://schemas.microsoft.com/office/drawing/2014/main" id="{00B29588-C049-5E43-AC87-D57280423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59" y="3770353"/>
            <a:ext cx="6996113" cy="270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54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19</a:t>
            </a:fld>
            <a:endParaRPr lang="en-US"/>
          </a:p>
        </p:txBody>
      </p:sp>
      <p:sp>
        <p:nvSpPr>
          <p:cNvPr id="11" name="Title 1">
            <a:extLst>
              <a:ext uri="{FF2B5EF4-FFF2-40B4-BE49-F238E27FC236}">
                <a16:creationId xmlns:a16="http://schemas.microsoft.com/office/drawing/2014/main" id="{B19EC421-042A-4C44-87EA-B03365BCE08B}"/>
              </a:ext>
            </a:extLst>
          </p:cNvPr>
          <p:cNvSpPr txBox="1">
            <a:spLocks/>
          </p:cNvSpPr>
          <p:nvPr/>
        </p:nvSpPr>
        <p:spPr>
          <a:xfrm>
            <a:off x="233864" y="-396806"/>
            <a:ext cx="9268952"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cs typeface="Times New Roman" panose="02020603050405020304" pitchFamily="18" charset="0"/>
              </a:rPr>
              <a:t>Practice question</a:t>
            </a:r>
            <a:endParaRPr lang="en-AU" sz="1200" b="1" dirty="0">
              <a:solidFill>
                <a:prstClr val="black"/>
              </a:solidFill>
              <a:latin typeface="Calibri" panose="020F0502020204030204" pitchFamily="34" charset="0"/>
              <a:cs typeface="Calibri" panose="020F0502020204030204" pitchFamily="34" charset="0"/>
            </a:endParaRPr>
          </a:p>
        </p:txBody>
      </p:sp>
      <p:pic>
        <p:nvPicPr>
          <p:cNvPr id="13" name="Content Placeholder 5">
            <a:extLst>
              <a:ext uri="{FF2B5EF4-FFF2-40B4-BE49-F238E27FC236}">
                <a16:creationId xmlns:a16="http://schemas.microsoft.com/office/drawing/2014/main" id="{F460E5BA-B2AE-BA4D-B6C9-043C0234C961}"/>
              </a:ext>
            </a:extLst>
          </p:cNvPr>
          <p:cNvPicPr>
            <a:picLocks noGrp="1" noChangeAspect="1"/>
          </p:cNvPicPr>
          <p:nvPr>
            <p:ph idx="1"/>
          </p:nvPr>
        </p:nvPicPr>
        <p:blipFill>
          <a:blip r:embed="rId2"/>
          <a:stretch>
            <a:fillRect/>
          </a:stretch>
        </p:blipFill>
        <p:spPr>
          <a:xfrm rot="16200000">
            <a:off x="4873242" y="1943954"/>
            <a:ext cx="5546100" cy="2715450"/>
          </a:xfrm>
          <a:prstGeom prst="rect">
            <a:avLst/>
          </a:prstGeom>
        </p:spPr>
      </p:pic>
      <p:pic>
        <p:nvPicPr>
          <p:cNvPr id="14" name="Picture 13">
            <a:extLst>
              <a:ext uri="{FF2B5EF4-FFF2-40B4-BE49-F238E27FC236}">
                <a16:creationId xmlns:a16="http://schemas.microsoft.com/office/drawing/2014/main" id="{14611B07-436B-FD45-B8B0-43B67D066D58}"/>
              </a:ext>
            </a:extLst>
          </p:cNvPr>
          <p:cNvPicPr>
            <a:picLocks noChangeAspect="1"/>
          </p:cNvPicPr>
          <p:nvPr/>
        </p:nvPicPr>
        <p:blipFill>
          <a:blip r:embed="rId3"/>
          <a:stretch>
            <a:fillRect/>
          </a:stretch>
        </p:blipFill>
        <p:spPr>
          <a:xfrm>
            <a:off x="327699" y="798494"/>
            <a:ext cx="5570638" cy="1896751"/>
          </a:xfrm>
          <a:prstGeom prst="rect">
            <a:avLst/>
          </a:prstGeom>
        </p:spPr>
      </p:pic>
      <p:pic>
        <p:nvPicPr>
          <p:cNvPr id="15" name="Picture 14">
            <a:extLst>
              <a:ext uri="{FF2B5EF4-FFF2-40B4-BE49-F238E27FC236}">
                <a16:creationId xmlns:a16="http://schemas.microsoft.com/office/drawing/2014/main" id="{29F20D2D-5843-F143-923C-13121DBAF2DB}"/>
              </a:ext>
            </a:extLst>
          </p:cNvPr>
          <p:cNvPicPr>
            <a:picLocks noChangeAspect="1"/>
          </p:cNvPicPr>
          <p:nvPr/>
        </p:nvPicPr>
        <p:blipFill>
          <a:blip r:embed="rId4"/>
          <a:stretch>
            <a:fillRect/>
          </a:stretch>
        </p:blipFill>
        <p:spPr>
          <a:xfrm>
            <a:off x="242665" y="3137528"/>
            <a:ext cx="5570638" cy="2538303"/>
          </a:xfrm>
          <a:prstGeom prst="rect">
            <a:avLst/>
          </a:prstGeom>
        </p:spPr>
      </p:pic>
    </p:spTree>
    <p:extLst>
      <p:ext uri="{BB962C8B-B14F-4D97-AF65-F5344CB8AC3E}">
        <p14:creationId xmlns:p14="http://schemas.microsoft.com/office/powerpoint/2010/main" val="30153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4" name="Slide Number Placeholder 3"/>
          <p:cNvSpPr>
            <a:spLocks noGrp="1"/>
          </p:cNvSpPr>
          <p:nvPr>
            <p:ph type="sldNum" sz="quarter" idx="12"/>
          </p:nvPr>
        </p:nvSpPr>
        <p:spPr/>
        <p:txBody>
          <a:bodyPr/>
          <a:lstStyle/>
          <a:p>
            <a:fld id="{06596AD7-E705-174C-AC2D-DCA4C4FE75D4}" type="slidenum">
              <a:rPr lang="en-US" smtClean="0"/>
              <a:t>2</a:t>
            </a:fld>
            <a:endParaRPr lang="en-US"/>
          </a:p>
        </p:txBody>
      </p:sp>
      <p:graphicFrame>
        <p:nvGraphicFramePr>
          <p:cNvPr id="5" name="Content Placeholder 3">
            <a:extLst>
              <a:ext uri="{FF2B5EF4-FFF2-40B4-BE49-F238E27FC236}">
                <a16:creationId xmlns:a16="http://schemas.microsoft.com/office/drawing/2014/main" id="{B51A9FC6-90E6-3B46-A5FB-ABFE2C7D2476}"/>
              </a:ext>
            </a:extLst>
          </p:cNvPr>
          <p:cNvGraphicFramePr>
            <a:graphicFrameLocks/>
          </p:cNvGraphicFramePr>
          <p:nvPr>
            <p:extLst>
              <p:ext uri="{D42A27DB-BD31-4B8C-83A1-F6EECF244321}">
                <p14:modId xmlns:p14="http://schemas.microsoft.com/office/powerpoint/2010/main" val="1412980854"/>
              </p:ext>
            </p:extLst>
          </p:nvPr>
        </p:nvGraphicFramePr>
        <p:xfrm>
          <a:off x="-228600" y="762001"/>
          <a:ext cx="10363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267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20</a:t>
            </a:fld>
            <a:endParaRPr lang="en-US"/>
          </a:p>
        </p:txBody>
      </p:sp>
      <p:sp>
        <p:nvSpPr>
          <p:cNvPr id="11" name="Title 1">
            <a:extLst>
              <a:ext uri="{FF2B5EF4-FFF2-40B4-BE49-F238E27FC236}">
                <a16:creationId xmlns:a16="http://schemas.microsoft.com/office/drawing/2014/main" id="{B19EC421-042A-4C44-87EA-B03365BCE08B}"/>
              </a:ext>
            </a:extLst>
          </p:cNvPr>
          <p:cNvSpPr txBox="1">
            <a:spLocks/>
          </p:cNvSpPr>
          <p:nvPr/>
        </p:nvSpPr>
        <p:spPr>
          <a:xfrm>
            <a:off x="233864" y="-396806"/>
            <a:ext cx="9268952"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cs typeface="Times New Roman" panose="02020603050405020304" pitchFamily="18" charset="0"/>
              </a:rPr>
              <a:t>Practice question</a:t>
            </a:r>
            <a:endParaRPr lang="en-AU" sz="1200" b="1" dirty="0">
              <a:solidFill>
                <a:prstClr val="black"/>
              </a:solidFill>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81360B26-18C0-0942-85F7-85BAC6762F44}"/>
              </a:ext>
            </a:extLst>
          </p:cNvPr>
          <p:cNvSpPr>
            <a:spLocks noGrp="1"/>
          </p:cNvSpPr>
          <p:nvPr>
            <p:ph idx="1"/>
          </p:nvPr>
        </p:nvSpPr>
        <p:spPr/>
        <p:txBody>
          <a:bodyPr/>
          <a:lstStyle/>
          <a:p>
            <a:endParaRPr lang="en-US" dirty="0"/>
          </a:p>
        </p:txBody>
      </p:sp>
      <p:pic>
        <p:nvPicPr>
          <p:cNvPr id="16" name="Picture 15" descr="Graphical user interface, text, application&#10;&#10;Description automatically generated">
            <a:extLst>
              <a:ext uri="{FF2B5EF4-FFF2-40B4-BE49-F238E27FC236}">
                <a16:creationId xmlns:a16="http://schemas.microsoft.com/office/drawing/2014/main" id="{62E27E5F-E9B2-A541-B9FB-6D9EBCC21398}"/>
              </a:ext>
            </a:extLst>
          </p:cNvPr>
          <p:cNvPicPr/>
          <p:nvPr/>
        </p:nvPicPr>
        <p:blipFill rotWithShape="1">
          <a:blip r:embed="rId2"/>
          <a:srcRect t="50000"/>
          <a:stretch/>
        </p:blipFill>
        <p:spPr>
          <a:xfrm>
            <a:off x="428321" y="681037"/>
            <a:ext cx="4178300" cy="584200"/>
          </a:xfrm>
          <a:prstGeom prst="rect">
            <a:avLst/>
          </a:prstGeom>
        </p:spPr>
      </p:pic>
    </p:spTree>
    <p:extLst>
      <p:ext uri="{BB962C8B-B14F-4D97-AF65-F5344CB8AC3E}">
        <p14:creationId xmlns:p14="http://schemas.microsoft.com/office/powerpoint/2010/main" val="149692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a:extLst>
              <a:ext uri="{FF2B5EF4-FFF2-40B4-BE49-F238E27FC236}">
                <a16:creationId xmlns:a16="http://schemas.microsoft.com/office/drawing/2014/main" id="{D89A0401-2D3A-C540-B1CD-6CEC3B8745F5}"/>
              </a:ext>
            </a:extLst>
          </p:cNvPr>
          <p:cNvSpPr txBox="1"/>
          <p:nvPr/>
        </p:nvSpPr>
        <p:spPr>
          <a:xfrm>
            <a:off x="0" y="354192"/>
            <a:ext cx="2978150" cy="787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4500" b="1" dirty="0">
                <a:ln w="10160" cap="flat" cmpd="sng" algn="ctr">
                  <a:solidFill>
                    <a:srgbClr val="5B9BD5"/>
                  </a:solidFill>
                  <a:prstDash val="solid"/>
                  <a:round/>
                </a:ln>
                <a:noFill/>
                <a:effectLst>
                  <a:outerShdw blurRad="38100" dist="22860" dir="5400000" algn="tl">
                    <a:srgbClr val="000000">
                      <a:alpha val="30000"/>
                    </a:srgbClr>
                  </a:outerShdw>
                </a:effectLst>
                <a:latin typeface="Elephant Pro" pitchFamily="2" charset="0"/>
                <a:ea typeface="Calibri" panose="020F0502020204030204" pitchFamily="34" charset="0"/>
                <a:cs typeface="Times New Roman" panose="02020603050405020304" pitchFamily="18" charset="0"/>
              </a:rPr>
              <a:t>Heredity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70594" y="2254910"/>
            <a:ext cx="6011170" cy="3600986"/>
          </a:xfrm>
          <a:prstGeom prst="rect">
            <a:avLst/>
          </a:prstGeom>
        </p:spPr>
        <p:txBody>
          <a:bodyPr wrap="square">
            <a:spAutoFit/>
          </a:bodyPr>
          <a:lstStyle/>
          <a:p>
            <a:endParaRPr lang="en-AU" sz="1200" dirty="0"/>
          </a:p>
          <a:p>
            <a:endParaRPr lang="en-AU" sz="1200" dirty="0"/>
          </a:p>
          <a:p>
            <a:endParaRPr lang="en-AU" sz="1200" dirty="0"/>
          </a:p>
          <a:p>
            <a:endParaRPr lang="en-AU" sz="1200" dirty="0"/>
          </a:p>
          <a:p>
            <a:endParaRPr lang="en-AU" sz="1200" b="1" dirty="0"/>
          </a:p>
          <a:p>
            <a:r>
              <a:rPr lang="en-AU" sz="1200" b="1" dirty="0"/>
              <a:t>BIOLOGY WA UNITS 3&amp;4</a:t>
            </a:r>
          </a:p>
          <a:p>
            <a:r>
              <a:rPr lang="en-AU" sz="1200" u="sng" dirty="0"/>
              <a:t>Read</a:t>
            </a:r>
          </a:p>
          <a:p>
            <a:pPr eaLnBrk="0" fontAlgn="base" hangingPunct="0">
              <a:spcBef>
                <a:spcPct val="0"/>
              </a:spcBef>
              <a:spcAft>
                <a:spcPct val="0"/>
              </a:spcAft>
            </a:pPr>
            <a:r>
              <a:rPr lang="en-AU" sz="1200" dirty="0">
                <a:solidFill>
                  <a:srgbClr val="000000"/>
                </a:solidFill>
                <a:ea typeface="MS PGothic" panose="020B0600070205080204" pitchFamily="34" charset="-128"/>
              </a:rPr>
              <a:t>Chapter 8 Mechanisms of Evolution and Speciation pg. 262 - 268</a:t>
            </a:r>
          </a:p>
          <a:p>
            <a:pPr eaLnBrk="0" fontAlgn="base" hangingPunct="0">
              <a:spcBef>
                <a:spcPct val="0"/>
              </a:spcBef>
              <a:spcAft>
                <a:spcPct val="0"/>
              </a:spcAft>
            </a:pPr>
            <a:r>
              <a:rPr lang="en-AU" sz="1200" u="sng" dirty="0" smtClean="0">
                <a:solidFill>
                  <a:srgbClr val="000000"/>
                </a:solidFill>
                <a:ea typeface="MS PGothic" panose="020B0600070205080204" pitchFamily="34" charset="-128"/>
              </a:rPr>
              <a:t>Questions</a:t>
            </a:r>
          </a:p>
          <a:p>
            <a:pPr eaLnBrk="0" fontAlgn="base" hangingPunct="0">
              <a:spcBef>
                <a:spcPct val="0"/>
              </a:spcBef>
              <a:spcAft>
                <a:spcPct val="0"/>
              </a:spcAft>
            </a:pPr>
            <a:r>
              <a:rPr lang="en-AU" sz="1200" b="1" dirty="0" smtClean="0">
                <a:solidFill>
                  <a:srgbClr val="000000"/>
                </a:solidFill>
                <a:ea typeface="MS PGothic" panose="020B0600070205080204" pitchFamily="34" charset="-128"/>
              </a:rPr>
              <a:t>See PPT</a:t>
            </a:r>
            <a:endParaRPr lang="en-AU" sz="1200" b="1" dirty="0">
              <a:solidFill>
                <a:srgbClr val="000000"/>
              </a:solidFill>
              <a:ea typeface="MS PGothic" panose="020B0600070205080204" pitchFamily="34" charset="-128"/>
            </a:endParaRPr>
          </a:p>
          <a:p>
            <a:pPr eaLnBrk="0" fontAlgn="base" hangingPunct="0">
              <a:spcBef>
                <a:spcPct val="0"/>
              </a:spcBef>
              <a:spcAft>
                <a:spcPct val="0"/>
              </a:spcAft>
            </a:pPr>
            <a:endParaRPr lang="en-AU" sz="1200" dirty="0">
              <a:solidFill>
                <a:srgbClr val="000000"/>
              </a:solidFill>
              <a:latin typeface="Arial" panose="020B0604020202020204" pitchFamily="34" charset="0"/>
              <a:ea typeface="MS PGothic" panose="020B0600070205080204" pitchFamily="34" charset="-128"/>
            </a:endParaRPr>
          </a:p>
          <a:p>
            <a:pPr eaLnBrk="0" fontAlgn="base" hangingPunct="0">
              <a:spcBef>
                <a:spcPct val="0"/>
              </a:spcBef>
              <a:spcAft>
                <a:spcPct val="0"/>
              </a:spcAft>
            </a:pPr>
            <a:endParaRPr lang="en-AU" sz="1200" dirty="0">
              <a:solidFill>
                <a:srgbClr val="000000"/>
              </a:solidFill>
              <a:latin typeface="Arial" panose="020B0604020202020204" pitchFamily="34" charset="0"/>
              <a:ea typeface="MS PGothic" panose="020B0600070205080204" pitchFamily="34" charset="-128"/>
            </a:endParaRPr>
          </a:p>
          <a:p>
            <a:endParaRPr lang="en-AU" altLang="en-US" sz="1200" dirty="0"/>
          </a:p>
          <a:p>
            <a:endParaRPr lang="en-AU" sz="1200" b="1" dirty="0"/>
          </a:p>
          <a:p>
            <a:endParaRPr lang="en-AU" sz="1200" dirty="0"/>
          </a:p>
          <a:p>
            <a:endParaRPr lang="en-AU" sz="1200" dirty="0"/>
          </a:p>
          <a:p>
            <a:endParaRPr lang="en-AU" sz="1200" dirty="0"/>
          </a:p>
          <a:p>
            <a:endParaRPr lang="en-AU" sz="1200" dirty="0"/>
          </a:p>
          <a:p>
            <a:endParaRPr lang="en-AU" sz="1200" dirty="0"/>
          </a:p>
        </p:txBody>
      </p:sp>
      <p:sp>
        <p:nvSpPr>
          <p:cNvPr id="4" name="TextBox 3"/>
          <p:cNvSpPr txBox="1"/>
          <p:nvPr/>
        </p:nvSpPr>
        <p:spPr>
          <a:xfrm>
            <a:off x="5484199" y="3180731"/>
            <a:ext cx="3889547" cy="646331"/>
          </a:xfrm>
          <a:prstGeom prst="rect">
            <a:avLst/>
          </a:prstGeom>
          <a:noFill/>
        </p:spPr>
        <p:txBody>
          <a:bodyPr wrap="square" rtlCol="0">
            <a:spAutoFit/>
          </a:bodyPr>
          <a:lstStyle/>
          <a:p>
            <a:r>
              <a:rPr lang="en-AU" sz="1200" b="1" dirty="0"/>
              <a:t>BIOZONE  Activity Number</a:t>
            </a:r>
            <a:r>
              <a:rPr lang="en-AU" sz="1200" b="1" dirty="0" smtClean="0"/>
              <a:t>:</a:t>
            </a:r>
          </a:p>
          <a:p>
            <a:r>
              <a:rPr lang="en-AU" sz="1200" b="1" dirty="0" smtClean="0"/>
              <a:t>See PPT</a:t>
            </a:r>
            <a:endParaRPr lang="en-AU" sz="1200" b="1" dirty="0"/>
          </a:p>
          <a:p>
            <a:endParaRPr lang="en-AU" sz="1200" b="1" dirty="0"/>
          </a:p>
        </p:txBody>
      </p:sp>
      <p:sp>
        <p:nvSpPr>
          <p:cNvPr id="2" name="Slide Number Placeholder 1"/>
          <p:cNvSpPr>
            <a:spLocks noGrp="1"/>
          </p:cNvSpPr>
          <p:nvPr>
            <p:ph type="sldNum" sz="quarter" idx="12"/>
          </p:nvPr>
        </p:nvSpPr>
        <p:spPr/>
        <p:txBody>
          <a:bodyPr/>
          <a:lstStyle/>
          <a:p>
            <a:fld id="{06596AD7-E705-174C-AC2D-DCA4C4FE75D4}" type="slidenum">
              <a:rPr lang="en-US" smtClean="0"/>
              <a:t>21</a:t>
            </a:fld>
            <a:endParaRPr lang="en-US"/>
          </a:p>
        </p:txBody>
      </p:sp>
      <p:sp>
        <p:nvSpPr>
          <p:cNvPr id="20" name="Text Box 27">
            <a:extLst>
              <a:ext uri="{FF2B5EF4-FFF2-40B4-BE49-F238E27FC236}">
                <a16:creationId xmlns:a16="http://schemas.microsoft.com/office/drawing/2014/main" id="{0846791A-9935-6344-9079-716BEBCD8010}"/>
              </a:ext>
            </a:extLst>
          </p:cNvPr>
          <p:cNvSpPr txBox="1">
            <a:spLocks noChangeArrowheads="1"/>
          </p:cNvSpPr>
          <p:nvPr/>
        </p:nvSpPr>
        <p:spPr bwMode="auto">
          <a:xfrm>
            <a:off x="4351606" y="136523"/>
            <a:ext cx="5161672" cy="16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sz="1200" dirty="0"/>
          </a:p>
        </p:txBody>
      </p:sp>
      <p:grpSp>
        <p:nvGrpSpPr>
          <p:cNvPr id="15" name="Group 3">
            <a:extLst>
              <a:ext uri="{FF2B5EF4-FFF2-40B4-BE49-F238E27FC236}">
                <a16:creationId xmlns:a16="http://schemas.microsoft.com/office/drawing/2014/main" id="{7908AB78-CB7E-9D40-89DD-4E7A298DC65F}"/>
              </a:ext>
            </a:extLst>
          </p:cNvPr>
          <p:cNvGrpSpPr>
            <a:grpSpLocks/>
          </p:cNvGrpSpPr>
          <p:nvPr/>
        </p:nvGrpSpPr>
        <p:grpSpPr bwMode="auto">
          <a:xfrm>
            <a:off x="2978150" y="247760"/>
            <a:ext cx="6721435" cy="1621693"/>
            <a:chOff x="933450" y="4661008"/>
            <a:chExt cx="7600950" cy="1511300"/>
          </a:xfrm>
        </p:grpSpPr>
        <p:sp>
          <p:nvSpPr>
            <p:cNvPr id="18" name="Text Box 3">
              <a:extLst>
                <a:ext uri="{FF2B5EF4-FFF2-40B4-BE49-F238E27FC236}">
                  <a16:creationId xmlns:a16="http://schemas.microsoft.com/office/drawing/2014/main" id="{65087A02-F8FA-7C42-B5B4-35AE14EF74F9}"/>
                </a:ext>
              </a:extLst>
            </p:cNvPr>
            <p:cNvSpPr txBox="1"/>
            <p:nvPr/>
          </p:nvSpPr>
          <p:spPr bwMode="auto">
            <a:xfrm>
              <a:off x="933450" y="4661008"/>
              <a:ext cx="7600950" cy="1511300"/>
            </a:xfrm>
            <a:prstGeom prst="rect">
              <a:avLst/>
            </a:prstGeom>
            <a:solidFill>
              <a:schemeClr val="bg1">
                <a:lumMod val="85000"/>
              </a:schemeClr>
            </a:solidFill>
            <a:ln w="6350">
              <a:solidFill>
                <a:prstClr val="black"/>
              </a:solidFill>
            </a:ln>
          </p:spPr>
          <p:txBody>
            <a:bodyPr/>
            <a:lstStyle/>
            <a:p>
              <a:pPr defTabSz="457200" eaLnBrk="0" fontAlgn="base" hangingPunct="0">
                <a:spcBef>
                  <a:spcPct val="0"/>
                </a:spcBef>
                <a:spcAft>
                  <a:spcPct val="0"/>
                </a:spcAft>
                <a:defRPr/>
              </a:pPr>
              <a:r>
                <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21" name="Group 5">
              <a:extLst>
                <a:ext uri="{FF2B5EF4-FFF2-40B4-BE49-F238E27FC236}">
                  <a16:creationId xmlns:a16="http://schemas.microsoft.com/office/drawing/2014/main" id="{B116ABC1-FF42-364C-8E2A-FCB04B4BBAB1}"/>
                </a:ext>
              </a:extLst>
            </p:cNvPr>
            <p:cNvGrpSpPr>
              <a:grpSpLocks/>
            </p:cNvGrpSpPr>
            <p:nvPr/>
          </p:nvGrpSpPr>
          <p:grpSpPr bwMode="auto">
            <a:xfrm>
              <a:off x="933450" y="4728190"/>
              <a:ext cx="944523" cy="758192"/>
              <a:chOff x="933450" y="4728190"/>
              <a:chExt cx="944523" cy="758192"/>
            </a:xfrm>
          </p:grpSpPr>
          <p:sp>
            <p:nvSpPr>
              <p:cNvPr id="22" name="Text Box 4">
                <a:extLst>
                  <a:ext uri="{FF2B5EF4-FFF2-40B4-BE49-F238E27FC236}">
                    <a16:creationId xmlns:a16="http://schemas.microsoft.com/office/drawing/2014/main" id="{A8B88FC8-EB6C-DE43-8F09-6C70F5E8B07C}"/>
                  </a:ext>
                </a:extLst>
              </p:cNvPr>
              <p:cNvSpPr txBox="1"/>
              <p:nvPr/>
            </p:nvSpPr>
            <p:spPr>
              <a:xfrm>
                <a:off x="933450" y="5276818"/>
                <a:ext cx="925263" cy="209564"/>
              </a:xfrm>
              <a:prstGeom prst="rect">
                <a:avLst/>
              </a:prstGeom>
              <a:noFill/>
              <a:ln>
                <a:noFill/>
              </a:ln>
            </p:spPr>
            <p:txBody>
              <a:bodyPr wrap="none">
                <a:spAutoFit/>
              </a:bodyPr>
              <a:lstStyle/>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31">
                <a:extLst>
                  <a:ext uri="{FF2B5EF4-FFF2-40B4-BE49-F238E27FC236}">
                    <a16:creationId xmlns:a16="http://schemas.microsoft.com/office/drawing/2014/main" id="{D6AB91D2-DC24-3940-82D1-AD8989111595}"/>
                  </a:ext>
                </a:extLst>
              </p:cNvPr>
              <p:cNvSpPr txBox="1"/>
              <p:nvPr/>
            </p:nvSpPr>
            <p:spPr>
              <a:xfrm>
                <a:off x="952709" y="4728190"/>
                <a:ext cx="925264" cy="125738"/>
              </a:xfrm>
              <a:prstGeom prst="rect">
                <a:avLst/>
              </a:prstGeom>
              <a:noFill/>
              <a:ln>
                <a:noFill/>
              </a:ln>
            </p:spPr>
            <p:txBody>
              <a:bodyPr wrap="none">
                <a:spAutoFit/>
              </a:bodyPr>
              <a:lstStyle/>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4" name="Text Box 27">
            <a:extLst>
              <a:ext uri="{FF2B5EF4-FFF2-40B4-BE49-F238E27FC236}">
                <a16:creationId xmlns:a16="http://schemas.microsoft.com/office/drawing/2014/main" id="{076B6C23-D8C6-7D4A-A7B9-A238A97D369A}"/>
              </a:ext>
            </a:extLst>
          </p:cNvPr>
          <p:cNvSpPr txBox="1">
            <a:spLocks noChangeArrowheads="1"/>
          </p:cNvSpPr>
          <p:nvPr/>
        </p:nvSpPr>
        <p:spPr bwMode="auto">
          <a:xfrm>
            <a:off x="3975306" y="292279"/>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sz="1200" dirty="0">
                <a:solidFill>
                  <a:schemeClr val="tx1"/>
                </a:solidFill>
              </a:rPr>
              <a:t>Technological developments in the fields of comparative genomics, comparative biochemistry and bioinformatics have enabled identification of further evidence for evolutionary relationships (SHE)</a:t>
            </a:r>
          </a:p>
          <a:p>
            <a:pPr defTabSz="457200" fontAlgn="base">
              <a:lnSpc>
                <a:spcPct val="100000"/>
              </a:lnSpc>
              <a:spcBef>
                <a:spcPct val="0"/>
              </a:spcBef>
              <a:spcAft>
                <a:spcPct val="0"/>
              </a:spcAft>
              <a:buClrTx/>
              <a:buNone/>
            </a:pPr>
            <a:endParaRPr lang="en-AU" altLang="en-US" sz="1200" dirty="0">
              <a:solidFill>
                <a:schemeClr val="tx1"/>
              </a:solidFill>
            </a:endParaRPr>
          </a:p>
          <a:p>
            <a:pPr defTabSz="457200" fontAlgn="base">
              <a:lnSpc>
                <a:spcPct val="100000"/>
              </a:lnSpc>
              <a:spcBef>
                <a:spcPct val="0"/>
              </a:spcBef>
              <a:spcAft>
                <a:spcPct val="0"/>
              </a:spcAft>
              <a:buClrTx/>
              <a:buNone/>
            </a:pPr>
            <a:r>
              <a:rPr lang="en-AU" altLang="en-US" sz="1200" dirty="0">
                <a:solidFill>
                  <a:schemeClr val="tx1"/>
                </a:solidFill>
              </a:rPr>
              <a:t>Developments in bioinformatics DNA sequencing technology are allowing biologists to use comparative genomics and biochemistry to develop an in-depth understanding of evolution</a:t>
            </a:r>
          </a:p>
        </p:txBody>
      </p:sp>
    </p:spTree>
    <p:extLst>
      <p:ext uri="{BB962C8B-B14F-4D97-AF65-F5344CB8AC3E}">
        <p14:creationId xmlns:p14="http://schemas.microsoft.com/office/powerpoint/2010/main" val="3511180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22</a:t>
            </a:fld>
            <a:endParaRPr lang="en-US"/>
          </a:p>
        </p:txBody>
      </p:sp>
      <p:sp>
        <p:nvSpPr>
          <p:cNvPr id="13" name="Title 1">
            <a:extLst>
              <a:ext uri="{FF2B5EF4-FFF2-40B4-BE49-F238E27FC236}">
                <a16:creationId xmlns:a16="http://schemas.microsoft.com/office/drawing/2014/main" id="{6C1C570F-5024-1141-9C4E-A1DA5FB786B3}"/>
              </a:ext>
            </a:extLst>
          </p:cNvPr>
          <p:cNvSpPr txBox="1">
            <a:spLocks/>
          </p:cNvSpPr>
          <p:nvPr/>
        </p:nvSpPr>
        <p:spPr>
          <a:xfrm>
            <a:off x="118116" y="-263307"/>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describe how </a:t>
            </a:r>
            <a:r>
              <a:rPr lang="en-AU" sz="1200" b="1" dirty="0" err="1">
                <a:solidFill>
                  <a:prstClr val="black"/>
                </a:solidFill>
                <a:latin typeface="Calibri" panose="020F0502020204030204" pitchFamily="34" charset="0"/>
                <a:cs typeface="Calibri" panose="020F0502020204030204" pitchFamily="34" charset="0"/>
              </a:rPr>
              <a:t>dna</a:t>
            </a:r>
            <a:r>
              <a:rPr lang="en-AU" sz="1200" b="1" dirty="0">
                <a:solidFill>
                  <a:prstClr val="black"/>
                </a:solidFill>
                <a:latin typeface="Calibri" panose="020F0502020204030204" pitchFamily="34" charset="0"/>
                <a:cs typeface="Calibri" panose="020F0502020204030204" pitchFamily="34" charset="0"/>
              </a:rPr>
              <a:t> hybridisation is used to provide evidence of evolution</a:t>
            </a:r>
          </a:p>
        </p:txBody>
      </p:sp>
      <p:pic>
        <p:nvPicPr>
          <p:cNvPr id="17" name="Picture 3">
            <a:extLst>
              <a:ext uri="{FF2B5EF4-FFF2-40B4-BE49-F238E27FC236}">
                <a16:creationId xmlns:a16="http://schemas.microsoft.com/office/drawing/2014/main" id="{98BB2043-7AE2-9E4D-B048-4ED7FCD7D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1" y="812802"/>
            <a:ext cx="2617787"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n situ hybridisation">
            <a:extLst>
              <a:ext uri="{FF2B5EF4-FFF2-40B4-BE49-F238E27FC236}">
                <a16:creationId xmlns:a16="http://schemas.microsoft.com/office/drawing/2014/main" id="{B82C756F-EC0B-3C42-9488-8AAEA982A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789" y="639180"/>
            <a:ext cx="358441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assification | Teaching Resources">
            <a:extLst>
              <a:ext uri="{FF2B5EF4-FFF2-40B4-BE49-F238E27FC236}">
                <a16:creationId xmlns:a16="http://schemas.microsoft.com/office/drawing/2014/main" id="{B42309E5-FE60-EA46-AC80-11FD0AAA42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25" b="65147"/>
          <a:stretch/>
        </p:blipFill>
        <p:spPr bwMode="auto">
          <a:xfrm>
            <a:off x="5550210" y="2860121"/>
            <a:ext cx="4627880" cy="1492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32FCFF-2743-EC4C-A788-FF9242A8D739}"/>
              </a:ext>
            </a:extLst>
          </p:cNvPr>
          <p:cNvSpPr txBox="1"/>
          <p:nvPr/>
        </p:nvSpPr>
        <p:spPr>
          <a:xfrm>
            <a:off x="6245806" y="4517954"/>
            <a:ext cx="3456532" cy="2123658"/>
          </a:xfrm>
          <a:prstGeom prst="rect">
            <a:avLst/>
          </a:prstGeom>
          <a:noFill/>
          <a:ln>
            <a:solidFill>
              <a:schemeClr val="accent1"/>
            </a:solidFill>
          </a:ln>
        </p:spPr>
        <p:txBody>
          <a:bodyPr wrap="square" rtlCol="0">
            <a:spAutoFit/>
          </a:bodyPr>
          <a:lstStyle/>
          <a:p>
            <a:r>
              <a:rPr lang="en-US" sz="1200" dirty="0"/>
              <a:t>Based on the table above, which species are most closely related to humans and why?</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982280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5535E-92B0-5845-B2A7-FC2028149F55}"/>
              </a:ext>
            </a:extLst>
          </p:cNvPr>
          <p:cNvCxnSpPr/>
          <p:nvPr/>
        </p:nvCxnSpPr>
        <p:spPr>
          <a:xfrm>
            <a:off x="2838694" y="171450"/>
            <a:ext cx="0" cy="656839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23</a:t>
            </a:fld>
            <a:endParaRPr lang="en-US"/>
          </a:p>
        </p:txBody>
      </p:sp>
      <p:cxnSp>
        <p:nvCxnSpPr>
          <p:cNvPr id="10" name="Straight Connector 9"/>
          <p:cNvCxnSpPr/>
          <p:nvPr/>
        </p:nvCxnSpPr>
        <p:spPr>
          <a:xfrm>
            <a:off x="242143" y="2069388"/>
            <a:ext cx="9448800" cy="6465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D4B9E4E-DDA2-A84B-8324-B9B0E0DB9D62}"/>
              </a:ext>
            </a:extLst>
          </p:cNvPr>
          <p:cNvSpPr txBox="1">
            <a:spLocks/>
          </p:cNvSpPr>
          <p:nvPr/>
        </p:nvSpPr>
        <p:spPr>
          <a:xfrm>
            <a:off x="338457" y="318688"/>
            <a:ext cx="2291784"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define bioinformatics</a:t>
            </a:r>
          </a:p>
        </p:txBody>
      </p:sp>
      <p:sp>
        <p:nvSpPr>
          <p:cNvPr id="17" name="Title 1">
            <a:extLst>
              <a:ext uri="{FF2B5EF4-FFF2-40B4-BE49-F238E27FC236}">
                <a16:creationId xmlns:a16="http://schemas.microsoft.com/office/drawing/2014/main" id="{B84CECB9-172F-8749-A429-0856D31476BD}"/>
              </a:ext>
            </a:extLst>
          </p:cNvPr>
          <p:cNvSpPr txBox="1">
            <a:spLocks/>
          </p:cNvSpPr>
          <p:nvPr/>
        </p:nvSpPr>
        <p:spPr>
          <a:xfrm>
            <a:off x="242143" y="2564908"/>
            <a:ext cx="2449676"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explain why bioinformatics is important in the field of comparative genomics</a:t>
            </a:r>
          </a:p>
        </p:txBody>
      </p:sp>
    </p:spTree>
    <p:extLst>
      <p:ext uri="{BB962C8B-B14F-4D97-AF65-F5344CB8AC3E}">
        <p14:creationId xmlns:p14="http://schemas.microsoft.com/office/powerpoint/2010/main" val="3356729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a:extLst>
              <a:ext uri="{FF2B5EF4-FFF2-40B4-BE49-F238E27FC236}">
                <a16:creationId xmlns:a16="http://schemas.microsoft.com/office/drawing/2014/main" id="{D89A0401-2D3A-C540-B1CD-6CEC3B8745F5}"/>
              </a:ext>
            </a:extLst>
          </p:cNvPr>
          <p:cNvSpPr txBox="1"/>
          <p:nvPr/>
        </p:nvSpPr>
        <p:spPr>
          <a:xfrm>
            <a:off x="0" y="354192"/>
            <a:ext cx="2978150" cy="787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4500" b="1" dirty="0">
                <a:ln w="10160" cap="flat" cmpd="sng" algn="ctr">
                  <a:solidFill>
                    <a:srgbClr val="5B9BD5"/>
                  </a:solidFill>
                  <a:prstDash val="solid"/>
                  <a:round/>
                </a:ln>
                <a:noFill/>
                <a:effectLst>
                  <a:outerShdw blurRad="38100" dist="22860" dir="5400000" algn="tl">
                    <a:srgbClr val="000000">
                      <a:alpha val="30000"/>
                    </a:srgbClr>
                  </a:outerShdw>
                </a:effectLst>
                <a:latin typeface="Elephant Pro" pitchFamily="2" charset="0"/>
                <a:ea typeface="Calibri" panose="020F0502020204030204" pitchFamily="34" charset="0"/>
                <a:cs typeface="Times New Roman" panose="02020603050405020304" pitchFamily="18" charset="0"/>
              </a:rPr>
              <a:t>Heredity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70594" y="2254910"/>
            <a:ext cx="6011170" cy="3416320"/>
          </a:xfrm>
          <a:prstGeom prst="rect">
            <a:avLst/>
          </a:prstGeom>
        </p:spPr>
        <p:txBody>
          <a:bodyPr wrap="square">
            <a:spAutoFit/>
          </a:bodyPr>
          <a:lstStyle/>
          <a:p>
            <a:endParaRPr lang="en-AU" sz="1200" dirty="0"/>
          </a:p>
          <a:p>
            <a:endParaRPr lang="en-AU" sz="1200" dirty="0"/>
          </a:p>
          <a:p>
            <a:endParaRPr lang="en-AU" sz="1200" dirty="0"/>
          </a:p>
          <a:p>
            <a:endParaRPr lang="en-AU" sz="1200" dirty="0"/>
          </a:p>
          <a:p>
            <a:endParaRPr lang="en-AU" sz="1200" b="1" dirty="0"/>
          </a:p>
          <a:p>
            <a:r>
              <a:rPr lang="en-AU" sz="1200" b="1" dirty="0"/>
              <a:t>BIOLOGY WA UNITS 3&amp;4</a:t>
            </a:r>
          </a:p>
          <a:p>
            <a:r>
              <a:rPr lang="en-AU" sz="1200" u="sng" dirty="0"/>
              <a:t>Read</a:t>
            </a:r>
          </a:p>
          <a:p>
            <a:pPr eaLnBrk="0" fontAlgn="base" hangingPunct="0">
              <a:spcBef>
                <a:spcPct val="0"/>
              </a:spcBef>
              <a:spcAft>
                <a:spcPct val="0"/>
              </a:spcAft>
            </a:pPr>
            <a:r>
              <a:rPr lang="en-AU" sz="1200" dirty="0">
                <a:solidFill>
                  <a:srgbClr val="000000"/>
                </a:solidFill>
                <a:ea typeface="MS PGothic" panose="020B0600070205080204" pitchFamily="34" charset="-128"/>
              </a:rPr>
              <a:t>Chapter 8 Mechanisms of Evolution and Speciation pg. 262 - 268</a:t>
            </a:r>
          </a:p>
          <a:p>
            <a:pPr eaLnBrk="0" fontAlgn="base" hangingPunct="0">
              <a:spcBef>
                <a:spcPct val="0"/>
              </a:spcBef>
              <a:spcAft>
                <a:spcPct val="0"/>
              </a:spcAft>
            </a:pPr>
            <a:r>
              <a:rPr lang="en-AU" sz="1200" u="sng" dirty="0">
                <a:solidFill>
                  <a:srgbClr val="000000"/>
                </a:solidFill>
                <a:ea typeface="MS PGothic" panose="020B0600070205080204" pitchFamily="34" charset="-128"/>
              </a:rPr>
              <a:t>Questions</a:t>
            </a:r>
          </a:p>
          <a:p>
            <a:pPr eaLnBrk="0" fontAlgn="base" hangingPunct="0">
              <a:spcBef>
                <a:spcPct val="0"/>
              </a:spcBef>
              <a:spcAft>
                <a:spcPct val="0"/>
              </a:spcAft>
            </a:pPr>
            <a:endParaRPr lang="en-AU" sz="1200" dirty="0">
              <a:solidFill>
                <a:srgbClr val="000000"/>
              </a:solidFill>
              <a:latin typeface="Arial" panose="020B0604020202020204" pitchFamily="34" charset="0"/>
              <a:ea typeface="MS PGothic" panose="020B0600070205080204" pitchFamily="34" charset="-128"/>
            </a:endParaRPr>
          </a:p>
          <a:p>
            <a:pPr eaLnBrk="0" fontAlgn="base" hangingPunct="0">
              <a:spcBef>
                <a:spcPct val="0"/>
              </a:spcBef>
              <a:spcAft>
                <a:spcPct val="0"/>
              </a:spcAft>
            </a:pPr>
            <a:endParaRPr lang="en-AU" sz="1200" dirty="0">
              <a:solidFill>
                <a:srgbClr val="000000"/>
              </a:solidFill>
              <a:latin typeface="Arial" panose="020B0604020202020204" pitchFamily="34" charset="0"/>
              <a:ea typeface="MS PGothic" panose="020B0600070205080204" pitchFamily="34" charset="-128"/>
            </a:endParaRPr>
          </a:p>
          <a:p>
            <a:endParaRPr lang="en-AU" altLang="en-US" sz="1200" dirty="0"/>
          </a:p>
          <a:p>
            <a:endParaRPr lang="en-AU" sz="1200" b="1" dirty="0"/>
          </a:p>
          <a:p>
            <a:endParaRPr lang="en-AU" sz="1200" dirty="0"/>
          </a:p>
          <a:p>
            <a:endParaRPr lang="en-AU" sz="1200" dirty="0"/>
          </a:p>
          <a:p>
            <a:endParaRPr lang="en-AU" sz="1200" dirty="0"/>
          </a:p>
          <a:p>
            <a:endParaRPr lang="en-AU" sz="1200" dirty="0"/>
          </a:p>
          <a:p>
            <a:endParaRPr lang="en-AU" sz="1200" dirty="0"/>
          </a:p>
        </p:txBody>
      </p:sp>
      <p:sp>
        <p:nvSpPr>
          <p:cNvPr id="4" name="TextBox 3"/>
          <p:cNvSpPr txBox="1"/>
          <p:nvPr/>
        </p:nvSpPr>
        <p:spPr>
          <a:xfrm>
            <a:off x="5484199" y="3180731"/>
            <a:ext cx="3889547" cy="461665"/>
          </a:xfrm>
          <a:prstGeom prst="rect">
            <a:avLst/>
          </a:prstGeom>
          <a:noFill/>
        </p:spPr>
        <p:txBody>
          <a:bodyPr wrap="square" rtlCol="0">
            <a:spAutoFit/>
          </a:bodyPr>
          <a:lstStyle/>
          <a:p>
            <a:r>
              <a:rPr lang="en-AU" sz="1200" b="1" dirty="0"/>
              <a:t>BIOZONE  Activity Number:</a:t>
            </a:r>
          </a:p>
          <a:p>
            <a:endParaRPr lang="en-AU" sz="1200" b="1" dirty="0"/>
          </a:p>
        </p:txBody>
      </p:sp>
      <p:sp>
        <p:nvSpPr>
          <p:cNvPr id="2" name="Slide Number Placeholder 1"/>
          <p:cNvSpPr>
            <a:spLocks noGrp="1"/>
          </p:cNvSpPr>
          <p:nvPr>
            <p:ph type="sldNum" sz="quarter" idx="12"/>
          </p:nvPr>
        </p:nvSpPr>
        <p:spPr/>
        <p:txBody>
          <a:bodyPr/>
          <a:lstStyle/>
          <a:p>
            <a:fld id="{06596AD7-E705-174C-AC2D-DCA4C4FE75D4}" type="slidenum">
              <a:rPr lang="en-US" smtClean="0"/>
              <a:t>24</a:t>
            </a:fld>
            <a:endParaRPr lang="en-US"/>
          </a:p>
        </p:txBody>
      </p:sp>
      <p:sp>
        <p:nvSpPr>
          <p:cNvPr id="20" name="Text Box 27">
            <a:extLst>
              <a:ext uri="{FF2B5EF4-FFF2-40B4-BE49-F238E27FC236}">
                <a16:creationId xmlns:a16="http://schemas.microsoft.com/office/drawing/2014/main" id="{0846791A-9935-6344-9079-716BEBCD8010}"/>
              </a:ext>
            </a:extLst>
          </p:cNvPr>
          <p:cNvSpPr txBox="1">
            <a:spLocks noChangeArrowheads="1"/>
          </p:cNvSpPr>
          <p:nvPr/>
        </p:nvSpPr>
        <p:spPr bwMode="auto">
          <a:xfrm>
            <a:off x="4351606" y="136523"/>
            <a:ext cx="5022140" cy="16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sz="1200" dirty="0"/>
          </a:p>
        </p:txBody>
      </p:sp>
      <p:grpSp>
        <p:nvGrpSpPr>
          <p:cNvPr id="14" name="Group 3">
            <a:extLst>
              <a:ext uri="{FF2B5EF4-FFF2-40B4-BE49-F238E27FC236}">
                <a16:creationId xmlns:a16="http://schemas.microsoft.com/office/drawing/2014/main" id="{38050762-BA0E-F44D-AB40-95D3617FC939}"/>
              </a:ext>
            </a:extLst>
          </p:cNvPr>
          <p:cNvGrpSpPr>
            <a:grpSpLocks/>
          </p:cNvGrpSpPr>
          <p:nvPr/>
        </p:nvGrpSpPr>
        <p:grpSpPr bwMode="auto">
          <a:xfrm>
            <a:off x="3097163" y="277278"/>
            <a:ext cx="6644691" cy="1131973"/>
            <a:chOff x="933450" y="4661008"/>
            <a:chExt cx="7600950" cy="1511300"/>
          </a:xfrm>
        </p:grpSpPr>
        <p:sp>
          <p:nvSpPr>
            <p:cNvPr id="16" name="Text Box 3">
              <a:extLst>
                <a:ext uri="{FF2B5EF4-FFF2-40B4-BE49-F238E27FC236}">
                  <a16:creationId xmlns:a16="http://schemas.microsoft.com/office/drawing/2014/main" id="{9ADD6331-F28E-CD4C-8CB6-76C502AC6F74}"/>
                </a:ext>
              </a:extLst>
            </p:cNvPr>
            <p:cNvSpPr txBox="1"/>
            <p:nvPr/>
          </p:nvSpPr>
          <p:spPr bwMode="auto">
            <a:xfrm>
              <a:off x="933450" y="4661008"/>
              <a:ext cx="7600950" cy="1511300"/>
            </a:xfrm>
            <a:prstGeom prst="rect">
              <a:avLst/>
            </a:prstGeom>
            <a:solidFill>
              <a:schemeClr val="bg1">
                <a:lumMod val="85000"/>
              </a:schemeClr>
            </a:solidFill>
            <a:ln w="6350">
              <a:solidFill>
                <a:prstClr val="black"/>
              </a:solidFill>
            </a:ln>
          </p:spPr>
          <p:txBody>
            <a:bodyPr/>
            <a:lstStyle/>
            <a:p>
              <a:pPr defTabSz="457200" eaLnBrk="0" fontAlgn="base" hangingPunct="0">
                <a:spcBef>
                  <a:spcPct val="0"/>
                </a:spcBef>
                <a:spcAft>
                  <a:spcPct val="0"/>
                </a:spcAft>
                <a:defRPr/>
              </a:pPr>
              <a:r>
                <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17" name="Group 5">
              <a:extLst>
                <a:ext uri="{FF2B5EF4-FFF2-40B4-BE49-F238E27FC236}">
                  <a16:creationId xmlns:a16="http://schemas.microsoft.com/office/drawing/2014/main" id="{3F1DBCA3-22E9-214E-9F32-32DD0E0A9D90}"/>
                </a:ext>
              </a:extLst>
            </p:cNvPr>
            <p:cNvGrpSpPr>
              <a:grpSpLocks/>
            </p:cNvGrpSpPr>
            <p:nvPr/>
          </p:nvGrpSpPr>
          <p:grpSpPr bwMode="auto">
            <a:xfrm>
              <a:off x="952709" y="4728190"/>
              <a:ext cx="925264" cy="821350"/>
              <a:chOff x="952709" y="4728190"/>
              <a:chExt cx="925264" cy="821350"/>
            </a:xfrm>
          </p:grpSpPr>
          <p:sp>
            <p:nvSpPr>
              <p:cNvPr id="19" name="Text Box 4">
                <a:extLst>
                  <a:ext uri="{FF2B5EF4-FFF2-40B4-BE49-F238E27FC236}">
                    <a16:creationId xmlns:a16="http://schemas.microsoft.com/office/drawing/2014/main" id="{B746362D-15B5-EC4C-A7AB-175D833FFD75}"/>
                  </a:ext>
                </a:extLst>
              </p:cNvPr>
              <p:cNvSpPr txBox="1"/>
              <p:nvPr/>
            </p:nvSpPr>
            <p:spPr>
              <a:xfrm>
                <a:off x="952709" y="5241354"/>
                <a:ext cx="925264" cy="308186"/>
              </a:xfrm>
              <a:prstGeom prst="rect">
                <a:avLst/>
              </a:prstGeom>
              <a:noFill/>
              <a:ln>
                <a:noFill/>
              </a:ln>
            </p:spPr>
            <p:txBody>
              <a:bodyPr wrap="none">
                <a:spAutoFit/>
              </a:bodyPr>
              <a:lstStyle/>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31">
                <a:extLst>
                  <a:ext uri="{FF2B5EF4-FFF2-40B4-BE49-F238E27FC236}">
                    <a16:creationId xmlns:a16="http://schemas.microsoft.com/office/drawing/2014/main" id="{8A8E7647-B1BA-4043-A36F-9BBAAF1C1DE0}"/>
                  </a:ext>
                </a:extLst>
              </p:cNvPr>
              <p:cNvSpPr txBox="1"/>
              <p:nvPr/>
            </p:nvSpPr>
            <p:spPr>
              <a:xfrm>
                <a:off x="952709" y="4728190"/>
                <a:ext cx="925264" cy="184911"/>
              </a:xfrm>
              <a:prstGeom prst="rect">
                <a:avLst/>
              </a:prstGeom>
              <a:noFill/>
              <a:ln>
                <a:noFill/>
              </a:ln>
            </p:spPr>
            <p:txBody>
              <a:bodyPr wrap="none">
                <a:spAutoFit/>
              </a:bodyPr>
              <a:lstStyle/>
              <a:p>
                <a:pPr defTabSz="457200" eaLnBrk="0" fontAlgn="base" hangingPunct="0">
                  <a:spcBef>
                    <a:spcPct val="0"/>
                  </a:spcBef>
                  <a:spcAft>
                    <a:spcPct val="0"/>
                  </a:spcAft>
                  <a:defRPr/>
                </a:pPr>
                <a:r>
                  <a:rPr lang="en-AU" sz="1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6" name="Text Box 27">
            <a:extLst>
              <a:ext uri="{FF2B5EF4-FFF2-40B4-BE49-F238E27FC236}">
                <a16:creationId xmlns:a16="http://schemas.microsoft.com/office/drawing/2014/main" id="{717C8134-52EA-BC46-A06C-430762AB9F29}"/>
              </a:ext>
            </a:extLst>
          </p:cNvPr>
          <p:cNvSpPr txBox="1">
            <a:spLocks noChangeArrowheads="1"/>
          </p:cNvSpPr>
          <p:nvPr/>
        </p:nvSpPr>
        <p:spPr bwMode="auto">
          <a:xfrm>
            <a:off x="4109404" y="327598"/>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sz="1200" dirty="0">
                <a:solidFill>
                  <a:schemeClr val="tx1"/>
                </a:solidFill>
              </a:rPr>
              <a:t>Evolutionary relationships between groups can be represented using phylogenetic trees</a:t>
            </a:r>
          </a:p>
          <a:p>
            <a:pPr defTabSz="457200" fontAlgn="base">
              <a:lnSpc>
                <a:spcPct val="100000"/>
              </a:lnSpc>
              <a:spcBef>
                <a:spcPct val="0"/>
              </a:spcBef>
              <a:spcAft>
                <a:spcPct val="0"/>
              </a:spcAft>
              <a:buClrTx/>
              <a:buNone/>
            </a:pPr>
            <a:endParaRPr lang="en-AU" altLang="en-US" sz="1200" dirty="0">
              <a:solidFill>
                <a:schemeClr val="tx1"/>
              </a:solidFill>
            </a:endParaRPr>
          </a:p>
          <a:p>
            <a:pPr defTabSz="457200" fontAlgn="base">
              <a:lnSpc>
                <a:spcPct val="100000"/>
              </a:lnSpc>
              <a:spcBef>
                <a:spcPct val="0"/>
              </a:spcBef>
              <a:spcAft>
                <a:spcPct val="0"/>
              </a:spcAft>
              <a:buClrTx/>
              <a:buNone/>
            </a:pPr>
            <a:endParaRPr lang="en-AU" altLang="en-US" sz="1200" dirty="0">
              <a:solidFill>
                <a:schemeClr val="tx1"/>
              </a:solidFill>
            </a:endParaRPr>
          </a:p>
          <a:p>
            <a:pPr defTabSz="457200" fontAlgn="base">
              <a:lnSpc>
                <a:spcPct val="100000"/>
              </a:lnSpc>
              <a:spcBef>
                <a:spcPct val="0"/>
              </a:spcBef>
              <a:spcAft>
                <a:spcPct val="0"/>
              </a:spcAft>
              <a:buClrTx/>
              <a:buNone/>
            </a:pPr>
            <a:r>
              <a:rPr lang="en-AU" altLang="en-US" sz="1200" dirty="0">
                <a:solidFill>
                  <a:schemeClr val="tx1"/>
                </a:solidFill>
              </a:rPr>
              <a:t>Draw and analyse a phylogenetic tree</a:t>
            </a:r>
          </a:p>
        </p:txBody>
      </p:sp>
    </p:spTree>
    <p:extLst>
      <p:ext uri="{BB962C8B-B14F-4D97-AF65-F5344CB8AC3E}">
        <p14:creationId xmlns:p14="http://schemas.microsoft.com/office/powerpoint/2010/main" val="138273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5535E-92B0-5845-B2A7-FC2028149F55}"/>
              </a:ext>
            </a:extLst>
          </p:cNvPr>
          <p:cNvCxnSpPr/>
          <p:nvPr/>
        </p:nvCxnSpPr>
        <p:spPr>
          <a:xfrm>
            <a:off x="2838694" y="171450"/>
            <a:ext cx="0" cy="656839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25</a:t>
            </a:fld>
            <a:endParaRPr lang="en-US"/>
          </a:p>
        </p:txBody>
      </p:sp>
      <p:cxnSp>
        <p:nvCxnSpPr>
          <p:cNvPr id="10" name="Straight Connector 9"/>
          <p:cNvCxnSpPr/>
          <p:nvPr/>
        </p:nvCxnSpPr>
        <p:spPr>
          <a:xfrm>
            <a:off x="228600" y="3109900"/>
            <a:ext cx="9448800" cy="6465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7FB5BF-CAB6-5C40-A86B-4398EF8ACC30}"/>
              </a:ext>
            </a:extLst>
          </p:cNvPr>
          <p:cNvSpPr txBox="1">
            <a:spLocks/>
          </p:cNvSpPr>
          <p:nvPr/>
        </p:nvSpPr>
        <p:spPr>
          <a:xfrm>
            <a:off x="130385" y="358227"/>
            <a:ext cx="2634871"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describe what a phylogenetic tree is and what Does it Reveal about the evolutionary relationships between different species</a:t>
            </a:r>
          </a:p>
        </p:txBody>
      </p:sp>
      <p:sp>
        <p:nvSpPr>
          <p:cNvPr id="13" name="Title 1">
            <a:extLst>
              <a:ext uri="{FF2B5EF4-FFF2-40B4-BE49-F238E27FC236}">
                <a16:creationId xmlns:a16="http://schemas.microsoft.com/office/drawing/2014/main" id="{F1DFA3BD-9983-4D4E-8380-E024FCFB3BB2}"/>
              </a:ext>
            </a:extLst>
          </p:cNvPr>
          <p:cNvSpPr txBox="1">
            <a:spLocks/>
          </p:cNvSpPr>
          <p:nvPr/>
        </p:nvSpPr>
        <p:spPr>
          <a:xfrm>
            <a:off x="302695" y="3178125"/>
            <a:ext cx="2197690"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Label the parts of a phylogenetic tree</a:t>
            </a:r>
          </a:p>
        </p:txBody>
      </p:sp>
      <p:pic>
        <p:nvPicPr>
          <p:cNvPr id="6146" name="Picture 2" descr="DNA Sequence Evolution Simulation and Phylogeny Building with Pen and Paper  Instructor's Guide">
            <a:extLst>
              <a:ext uri="{FF2B5EF4-FFF2-40B4-BE49-F238E27FC236}">
                <a16:creationId xmlns:a16="http://schemas.microsoft.com/office/drawing/2014/main" id="{4383897C-61CD-7E46-8E3F-3A274770C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4862" y="3895615"/>
            <a:ext cx="4110865" cy="222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639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26</a:t>
            </a:fld>
            <a:endParaRPr lang="en-US"/>
          </a:p>
        </p:txBody>
      </p:sp>
      <p:sp>
        <p:nvSpPr>
          <p:cNvPr id="11" name="Title 1">
            <a:extLst>
              <a:ext uri="{FF2B5EF4-FFF2-40B4-BE49-F238E27FC236}">
                <a16:creationId xmlns:a16="http://schemas.microsoft.com/office/drawing/2014/main" id="{F9ADEBC8-E0D2-9C42-BA09-C8D17135EDE3}"/>
              </a:ext>
            </a:extLst>
          </p:cNvPr>
          <p:cNvSpPr txBox="1">
            <a:spLocks/>
          </p:cNvSpPr>
          <p:nvPr/>
        </p:nvSpPr>
        <p:spPr>
          <a:xfrm>
            <a:off x="213673" y="-205433"/>
            <a:ext cx="10086439"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draw a phylogenetic tree</a:t>
            </a:r>
          </a:p>
        </p:txBody>
      </p:sp>
      <p:pic>
        <p:nvPicPr>
          <p:cNvPr id="13" name="Picture 12">
            <a:extLst>
              <a:ext uri="{FF2B5EF4-FFF2-40B4-BE49-F238E27FC236}">
                <a16:creationId xmlns:a16="http://schemas.microsoft.com/office/drawing/2014/main" id="{1251834B-C671-114B-8CB6-F336391DC5CE}"/>
              </a:ext>
            </a:extLst>
          </p:cNvPr>
          <p:cNvPicPr>
            <a:picLocks noChangeAspect="1"/>
          </p:cNvPicPr>
          <p:nvPr/>
        </p:nvPicPr>
        <p:blipFill>
          <a:blip r:embed="rId2"/>
          <a:stretch>
            <a:fillRect/>
          </a:stretch>
        </p:blipFill>
        <p:spPr>
          <a:xfrm>
            <a:off x="191615" y="843881"/>
            <a:ext cx="4969721" cy="2749207"/>
          </a:xfrm>
          <a:prstGeom prst="rect">
            <a:avLst/>
          </a:prstGeom>
        </p:spPr>
      </p:pic>
      <p:pic>
        <p:nvPicPr>
          <p:cNvPr id="14" name="Picture 13" descr="Table&#10;&#10;Description automatically generated">
            <a:extLst>
              <a:ext uri="{FF2B5EF4-FFF2-40B4-BE49-F238E27FC236}">
                <a16:creationId xmlns:a16="http://schemas.microsoft.com/office/drawing/2014/main" id="{265E1B51-75EE-424B-92FE-9B0F89646E18}"/>
              </a:ext>
            </a:extLst>
          </p:cNvPr>
          <p:cNvPicPr/>
          <p:nvPr/>
        </p:nvPicPr>
        <p:blipFill rotWithShape="1">
          <a:blip r:embed="rId3"/>
          <a:srcRect t="3401" b="59697"/>
          <a:stretch/>
        </p:blipFill>
        <p:spPr>
          <a:xfrm>
            <a:off x="4845415" y="124481"/>
            <a:ext cx="4969721" cy="2933331"/>
          </a:xfrm>
          <a:prstGeom prst="rect">
            <a:avLst/>
          </a:prstGeom>
        </p:spPr>
      </p:pic>
    </p:spTree>
    <p:extLst>
      <p:ext uri="{BB962C8B-B14F-4D97-AF65-F5344CB8AC3E}">
        <p14:creationId xmlns:p14="http://schemas.microsoft.com/office/powerpoint/2010/main" val="3304090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27</a:t>
            </a:fld>
            <a:endParaRPr lang="en-US"/>
          </a:p>
        </p:txBody>
      </p:sp>
      <p:sp>
        <p:nvSpPr>
          <p:cNvPr id="10" name="Title 1">
            <a:extLst>
              <a:ext uri="{FF2B5EF4-FFF2-40B4-BE49-F238E27FC236}">
                <a16:creationId xmlns:a16="http://schemas.microsoft.com/office/drawing/2014/main" id="{EF83AC92-60B2-384A-AD51-62EAB9740BC2}"/>
              </a:ext>
            </a:extLst>
          </p:cNvPr>
          <p:cNvSpPr txBox="1">
            <a:spLocks/>
          </p:cNvSpPr>
          <p:nvPr/>
        </p:nvSpPr>
        <p:spPr>
          <a:xfrm>
            <a:off x="89553" y="132299"/>
            <a:ext cx="6670603" cy="921963"/>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analyse a phylogenetic tree</a:t>
            </a:r>
          </a:p>
        </p:txBody>
      </p:sp>
      <p:pic>
        <p:nvPicPr>
          <p:cNvPr id="7170" name="Picture 2" descr="Phylogenetic trees | Evolutionary tree (article) | Khan Academy">
            <a:extLst>
              <a:ext uri="{FF2B5EF4-FFF2-40B4-BE49-F238E27FC236}">
                <a16:creationId xmlns:a16="http://schemas.microsoft.com/office/drawing/2014/main" id="{BEB1A168-B1AC-B241-A9D2-76B59D54C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978"/>
          <a:stretch/>
        </p:blipFill>
        <p:spPr bwMode="auto">
          <a:xfrm>
            <a:off x="5189283" y="1521469"/>
            <a:ext cx="4550364" cy="29977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olved Use the phylogenetic tree below to answer the | Chegg.com">
            <a:extLst>
              <a:ext uri="{FF2B5EF4-FFF2-40B4-BE49-F238E27FC236}">
                <a16:creationId xmlns:a16="http://schemas.microsoft.com/office/drawing/2014/main" id="{AD73C849-DF6A-B143-B1F0-03E01BE97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8" r="10629"/>
          <a:stretch/>
        </p:blipFill>
        <p:spPr bwMode="auto">
          <a:xfrm>
            <a:off x="166353" y="840057"/>
            <a:ext cx="5280043" cy="431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60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28</a:t>
            </a:fld>
            <a:endParaRPr lang="en-US"/>
          </a:p>
        </p:txBody>
      </p:sp>
      <p:sp>
        <p:nvSpPr>
          <p:cNvPr id="16" name="Title 1">
            <a:extLst>
              <a:ext uri="{FF2B5EF4-FFF2-40B4-BE49-F238E27FC236}">
                <a16:creationId xmlns:a16="http://schemas.microsoft.com/office/drawing/2014/main" id="{81DB6EDC-AC27-5B47-9C79-0D82CE15D492}"/>
              </a:ext>
            </a:extLst>
          </p:cNvPr>
          <p:cNvSpPr txBox="1">
            <a:spLocks/>
          </p:cNvSpPr>
          <p:nvPr/>
        </p:nvSpPr>
        <p:spPr>
          <a:xfrm>
            <a:off x="269467" y="-118979"/>
            <a:ext cx="649068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cs typeface="Times New Roman" panose="02020603050405020304" pitchFamily="18" charset="0"/>
              </a:rPr>
              <a:t>Sum it up!</a:t>
            </a:r>
            <a:endParaRPr lang="en-AU" sz="1200" b="1" dirty="0"/>
          </a:p>
        </p:txBody>
      </p:sp>
      <p:graphicFrame>
        <p:nvGraphicFramePr>
          <p:cNvPr id="2" name="Table 4">
            <a:extLst>
              <a:ext uri="{FF2B5EF4-FFF2-40B4-BE49-F238E27FC236}">
                <a16:creationId xmlns:a16="http://schemas.microsoft.com/office/drawing/2014/main" id="{0E4343A7-6F81-9E49-967D-E64644D72A27}"/>
              </a:ext>
            </a:extLst>
          </p:cNvPr>
          <p:cNvGraphicFramePr>
            <a:graphicFrameLocks noGrp="1"/>
          </p:cNvGraphicFramePr>
          <p:nvPr>
            <p:extLst>
              <p:ext uri="{D42A27DB-BD31-4B8C-83A1-F6EECF244321}">
                <p14:modId xmlns:p14="http://schemas.microsoft.com/office/powerpoint/2010/main" val="1219264924"/>
              </p:ext>
            </p:extLst>
          </p:nvPr>
        </p:nvGraphicFramePr>
        <p:xfrm>
          <a:off x="269467" y="466610"/>
          <a:ext cx="9244419" cy="6232289"/>
        </p:xfrm>
        <a:graphic>
          <a:graphicData uri="http://schemas.openxmlformats.org/drawingml/2006/table">
            <a:tbl>
              <a:tblPr firstRow="1" bandRow="1">
                <a:tableStyleId>{5940675A-B579-460E-94D1-54222C63F5DA}</a:tableStyleId>
              </a:tblPr>
              <a:tblGrid>
                <a:gridCol w="1702487">
                  <a:extLst>
                    <a:ext uri="{9D8B030D-6E8A-4147-A177-3AD203B41FA5}">
                      <a16:colId xmlns:a16="http://schemas.microsoft.com/office/drawing/2014/main" val="2009239126"/>
                    </a:ext>
                  </a:extLst>
                </a:gridCol>
                <a:gridCol w="4460459">
                  <a:extLst>
                    <a:ext uri="{9D8B030D-6E8A-4147-A177-3AD203B41FA5}">
                      <a16:colId xmlns:a16="http://schemas.microsoft.com/office/drawing/2014/main" val="4075353447"/>
                    </a:ext>
                  </a:extLst>
                </a:gridCol>
                <a:gridCol w="3081473">
                  <a:extLst>
                    <a:ext uri="{9D8B030D-6E8A-4147-A177-3AD203B41FA5}">
                      <a16:colId xmlns:a16="http://schemas.microsoft.com/office/drawing/2014/main" val="763379158"/>
                    </a:ext>
                  </a:extLst>
                </a:gridCol>
              </a:tblGrid>
              <a:tr h="400289">
                <a:tc>
                  <a:txBody>
                    <a:bodyPr/>
                    <a:lstStyle/>
                    <a:p>
                      <a:r>
                        <a:rPr lang="en-US" sz="1200" dirty="0"/>
                        <a:t>Evidence of Evolution</a:t>
                      </a:r>
                    </a:p>
                  </a:txBody>
                  <a:tcPr/>
                </a:tc>
                <a:tc>
                  <a:txBody>
                    <a:bodyPr/>
                    <a:lstStyle/>
                    <a:p>
                      <a:r>
                        <a:rPr lang="en-US" sz="1200" dirty="0"/>
                        <a:t>Description of the evidence of evolution</a:t>
                      </a:r>
                    </a:p>
                  </a:txBody>
                  <a:tcPr/>
                </a:tc>
                <a:tc>
                  <a:txBody>
                    <a:bodyPr/>
                    <a:lstStyle/>
                    <a:p>
                      <a:r>
                        <a:rPr lang="en-US" sz="1200" dirty="0"/>
                        <a:t>Example of evidence of evolution</a:t>
                      </a:r>
                    </a:p>
                  </a:txBody>
                  <a:tcPr/>
                </a:tc>
                <a:extLst>
                  <a:ext uri="{0D108BD9-81ED-4DB2-BD59-A6C34878D82A}">
                    <a16:rowId xmlns:a16="http://schemas.microsoft.com/office/drawing/2014/main" val="3099408532"/>
                  </a:ext>
                </a:extLst>
              </a:tr>
              <a:tr h="1944000">
                <a:tc>
                  <a:txBody>
                    <a:bodyPr/>
                    <a:lstStyle/>
                    <a:p>
                      <a:r>
                        <a:rPr lang="en-US" sz="1200" dirty="0"/>
                        <a:t>Fossils</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35892244"/>
                  </a:ext>
                </a:extLst>
              </a:tr>
              <a:tr h="1944000">
                <a:tc>
                  <a:txBody>
                    <a:bodyPr/>
                    <a:lstStyle/>
                    <a:p>
                      <a:r>
                        <a:rPr lang="en-US" sz="1200" dirty="0"/>
                        <a:t>Biogeography</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9350513"/>
                  </a:ext>
                </a:extLst>
              </a:tr>
              <a:tr h="1944000">
                <a:tc>
                  <a:txBody>
                    <a:bodyPr/>
                    <a:lstStyle/>
                    <a:p>
                      <a:r>
                        <a:rPr lang="en-US" sz="1200" dirty="0"/>
                        <a:t>Comparative Anatomy</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79087355"/>
                  </a:ext>
                </a:extLst>
              </a:tr>
            </a:tbl>
          </a:graphicData>
        </a:graphic>
      </p:graphicFrame>
      <p:pic>
        <p:nvPicPr>
          <p:cNvPr id="1028" name="Picture 4" descr="Four Famous Transitional Fossils That Support Evolution">
            <a:extLst>
              <a:ext uri="{FF2B5EF4-FFF2-40B4-BE49-F238E27FC236}">
                <a16:creationId xmlns:a16="http://schemas.microsoft.com/office/drawing/2014/main" id="{866255D3-824E-0744-9744-6234279B8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1" y="1152410"/>
            <a:ext cx="1010654" cy="1365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B771B8B7-132E-CF47-A4BB-49D8126ACE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56" y="3240881"/>
            <a:ext cx="1381692" cy="93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Untitled">
            <a:extLst>
              <a:ext uri="{FF2B5EF4-FFF2-40B4-BE49-F238E27FC236}">
                <a16:creationId xmlns:a16="http://schemas.microsoft.com/office/drawing/2014/main" id="{1336A2B4-68B8-3F42-B2EB-A4B11B654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16" y="5335159"/>
            <a:ext cx="1518619" cy="74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6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29</a:t>
            </a:fld>
            <a:endParaRPr lang="en-US"/>
          </a:p>
        </p:txBody>
      </p:sp>
      <p:sp>
        <p:nvSpPr>
          <p:cNvPr id="16" name="Title 1">
            <a:extLst>
              <a:ext uri="{FF2B5EF4-FFF2-40B4-BE49-F238E27FC236}">
                <a16:creationId xmlns:a16="http://schemas.microsoft.com/office/drawing/2014/main" id="{81DB6EDC-AC27-5B47-9C79-0D82CE15D492}"/>
              </a:ext>
            </a:extLst>
          </p:cNvPr>
          <p:cNvSpPr txBox="1">
            <a:spLocks/>
          </p:cNvSpPr>
          <p:nvPr/>
        </p:nvSpPr>
        <p:spPr>
          <a:xfrm>
            <a:off x="269467" y="-118979"/>
            <a:ext cx="649068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cs typeface="Times New Roman" panose="02020603050405020304" pitchFamily="18" charset="0"/>
              </a:rPr>
              <a:t>Sum it up!</a:t>
            </a:r>
            <a:endParaRPr lang="en-AU" sz="1200" b="1" dirty="0"/>
          </a:p>
        </p:txBody>
      </p:sp>
      <p:graphicFrame>
        <p:nvGraphicFramePr>
          <p:cNvPr id="2" name="Table 4">
            <a:extLst>
              <a:ext uri="{FF2B5EF4-FFF2-40B4-BE49-F238E27FC236}">
                <a16:creationId xmlns:a16="http://schemas.microsoft.com/office/drawing/2014/main" id="{0E4343A7-6F81-9E49-967D-E64644D72A27}"/>
              </a:ext>
            </a:extLst>
          </p:cNvPr>
          <p:cNvGraphicFramePr>
            <a:graphicFrameLocks noGrp="1"/>
          </p:cNvGraphicFramePr>
          <p:nvPr>
            <p:extLst>
              <p:ext uri="{D42A27DB-BD31-4B8C-83A1-F6EECF244321}">
                <p14:modId xmlns:p14="http://schemas.microsoft.com/office/powerpoint/2010/main" val="2922359788"/>
              </p:ext>
            </p:extLst>
          </p:nvPr>
        </p:nvGraphicFramePr>
        <p:xfrm>
          <a:off x="269467" y="466610"/>
          <a:ext cx="9244419" cy="6232289"/>
        </p:xfrm>
        <a:graphic>
          <a:graphicData uri="http://schemas.openxmlformats.org/drawingml/2006/table">
            <a:tbl>
              <a:tblPr firstRow="1" bandRow="1">
                <a:tableStyleId>{5940675A-B579-460E-94D1-54222C63F5DA}</a:tableStyleId>
              </a:tblPr>
              <a:tblGrid>
                <a:gridCol w="1702487">
                  <a:extLst>
                    <a:ext uri="{9D8B030D-6E8A-4147-A177-3AD203B41FA5}">
                      <a16:colId xmlns:a16="http://schemas.microsoft.com/office/drawing/2014/main" val="2009239126"/>
                    </a:ext>
                  </a:extLst>
                </a:gridCol>
                <a:gridCol w="4460459">
                  <a:extLst>
                    <a:ext uri="{9D8B030D-6E8A-4147-A177-3AD203B41FA5}">
                      <a16:colId xmlns:a16="http://schemas.microsoft.com/office/drawing/2014/main" val="4075353447"/>
                    </a:ext>
                  </a:extLst>
                </a:gridCol>
                <a:gridCol w="3081473">
                  <a:extLst>
                    <a:ext uri="{9D8B030D-6E8A-4147-A177-3AD203B41FA5}">
                      <a16:colId xmlns:a16="http://schemas.microsoft.com/office/drawing/2014/main" val="763379158"/>
                    </a:ext>
                  </a:extLst>
                </a:gridCol>
              </a:tblGrid>
              <a:tr h="400289">
                <a:tc>
                  <a:txBody>
                    <a:bodyPr/>
                    <a:lstStyle/>
                    <a:p>
                      <a:r>
                        <a:rPr lang="en-US" sz="1200" dirty="0"/>
                        <a:t>Evidence of Evolution</a:t>
                      </a:r>
                    </a:p>
                  </a:txBody>
                  <a:tcPr/>
                </a:tc>
                <a:tc>
                  <a:txBody>
                    <a:bodyPr/>
                    <a:lstStyle/>
                    <a:p>
                      <a:r>
                        <a:rPr lang="en-US" sz="1200" dirty="0"/>
                        <a:t>Description of the evidence of evolution</a:t>
                      </a:r>
                    </a:p>
                  </a:txBody>
                  <a:tcPr/>
                </a:tc>
                <a:tc>
                  <a:txBody>
                    <a:bodyPr/>
                    <a:lstStyle/>
                    <a:p>
                      <a:r>
                        <a:rPr lang="en-US" sz="1200" dirty="0"/>
                        <a:t>Example of evidence of evolution</a:t>
                      </a:r>
                    </a:p>
                  </a:txBody>
                  <a:tcPr/>
                </a:tc>
                <a:extLst>
                  <a:ext uri="{0D108BD9-81ED-4DB2-BD59-A6C34878D82A}">
                    <a16:rowId xmlns:a16="http://schemas.microsoft.com/office/drawing/2014/main" val="3099408532"/>
                  </a:ext>
                </a:extLst>
              </a:tr>
              <a:tr h="1944000">
                <a:tc>
                  <a:txBody>
                    <a:bodyPr/>
                    <a:lstStyle/>
                    <a:p>
                      <a:r>
                        <a:rPr lang="en-US" sz="1200" dirty="0"/>
                        <a:t>Comparative embryology</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35892244"/>
                  </a:ext>
                </a:extLst>
              </a:tr>
              <a:tr h="1944000">
                <a:tc>
                  <a:txBody>
                    <a:bodyPr/>
                    <a:lstStyle/>
                    <a:p>
                      <a:r>
                        <a:rPr lang="en-US" sz="1200" dirty="0"/>
                        <a:t>Comparative Genomics</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9350513"/>
                  </a:ext>
                </a:extLst>
              </a:tr>
              <a:tr h="1944000">
                <a:tc>
                  <a:txBody>
                    <a:bodyPr/>
                    <a:lstStyle/>
                    <a:p>
                      <a:r>
                        <a:rPr lang="en-US" sz="1200" dirty="0"/>
                        <a:t>Comparative Biochemistry</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79087355"/>
                  </a:ext>
                </a:extLst>
              </a:tr>
            </a:tbl>
          </a:graphicData>
        </a:graphic>
      </p:graphicFrame>
      <p:pic>
        <p:nvPicPr>
          <p:cNvPr id="2050" name="Picture 2" descr="Evidences for Evolution">
            <a:extLst>
              <a:ext uri="{FF2B5EF4-FFF2-40B4-BE49-F238E27FC236}">
                <a16:creationId xmlns:a16="http://schemas.microsoft.com/office/drawing/2014/main" id="{A0B32A3D-AFD5-BD4D-B877-5ACEC84375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80"/>
          <a:stretch/>
        </p:blipFill>
        <p:spPr bwMode="auto">
          <a:xfrm>
            <a:off x="392114" y="1401178"/>
            <a:ext cx="1476206" cy="983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Differences Between DNA and RNA">
            <a:extLst>
              <a:ext uri="{FF2B5EF4-FFF2-40B4-BE49-F238E27FC236}">
                <a16:creationId xmlns:a16="http://schemas.microsoft.com/office/drawing/2014/main" id="{A99722AC-ADE8-0E4F-B511-51D0F0AA5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3" y="3395534"/>
            <a:ext cx="1474836" cy="983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BDE7341-BAE3-7441-B5EE-A473C53EC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4" y="5311877"/>
            <a:ext cx="1474836" cy="82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2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144D-7ACA-EF43-8FC1-944BEFA0E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E892C5-073E-8945-8A94-DFE198C1BA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4C00FD-D77E-4546-81B1-712C2761DED4}"/>
              </a:ext>
            </a:extLst>
          </p:cNvPr>
          <p:cNvSpPr>
            <a:spLocks noGrp="1"/>
          </p:cNvSpPr>
          <p:nvPr>
            <p:ph type="sldNum" sz="quarter" idx="12"/>
          </p:nvPr>
        </p:nvSpPr>
        <p:spPr/>
        <p:txBody>
          <a:bodyPr/>
          <a:lstStyle/>
          <a:p>
            <a:fld id="{06596AD7-E705-174C-AC2D-DCA4C4FE75D4}" type="slidenum">
              <a:rPr lang="en-US" smtClean="0"/>
              <a:t>3</a:t>
            </a:fld>
            <a:endParaRPr lang="en-US"/>
          </a:p>
        </p:txBody>
      </p:sp>
      <p:graphicFrame>
        <p:nvGraphicFramePr>
          <p:cNvPr id="5" name="Content Placeholder 3">
            <a:extLst>
              <a:ext uri="{FF2B5EF4-FFF2-40B4-BE49-F238E27FC236}">
                <a16:creationId xmlns:a16="http://schemas.microsoft.com/office/drawing/2014/main" id="{505309FA-257A-4742-BAA3-F66DD494CF66}"/>
              </a:ext>
            </a:extLst>
          </p:cNvPr>
          <p:cNvGraphicFramePr>
            <a:graphicFrameLocks/>
          </p:cNvGraphicFramePr>
          <p:nvPr>
            <p:extLst>
              <p:ext uri="{D42A27DB-BD31-4B8C-83A1-F6EECF244321}">
                <p14:modId xmlns:p14="http://schemas.microsoft.com/office/powerpoint/2010/main" val="809273919"/>
              </p:ext>
            </p:extLst>
          </p:nvPr>
        </p:nvGraphicFramePr>
        <p:xfrm>
          <a:off x="481710" y="365127"/>
          <a:ext cx="9069914" cy="4375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Brace 5">
            <a:extLst>
              <a:ext uri="{FF2B5EF4-FFF2-40B4-BE49-F238E27FC236}">
                <a16:creationId xmlns:a16="http://schemas.microsoft.com/office/drawing/2014/main" id="{68B59455-586F-3942-9ACD-17791473782D}"/>
              </a:ext>
            </a:extLst>
          </p:cNvPr>
          <p:cNvSpPr/>
          <p:nvPr/>
        </p:nvSpPr>
        <p:spPr>
          <a:xfrm rot="5400000">
            <a:off x="4575295" y="2130687"/>
            <a:ext cx="620887" cy="5466773"/>
          </a:xfrm>
          <a:prstGeom prst="rightBrace">
            <a:avLst>
              <a:gd name="adj1" fmla="val 8333"/>
              <a:gd name="adj2" fmla="val 49474"/>
            </a:avLst>
          </a:prstGeom>
          <a:noFill/>
          <a:ln>
            <a:solidFill>
              <a:srgbClr val="7030A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8477B5F-043D-E94A-B2DC-A9604FB16461}"/>
              </a:ext>
            </a:extLst>
          </p:cNvPr>
          <p:cNvSpPr txBox="1"/>
          <p:nvPr/>
        </p:nvSpPr>
        <p:spPr>
          <a:xfrm>
            <a:off x="2778726" y="5081373"/>
            <a:ext cx="4457308" cy="369332"/>
          </a:xfrm>
          <a:prstGeom prst="rect">
            <a:avLst/>
          </a:prstGeom>
          <a:solidFill>
            <a:srgbClr val="FFC000"/>
          </a:solidFill>
          <a:ln>
            <a:solidFill>
              <a:schemeClr val="accent1"/>
            </a:solidFill>
          </a:ln>
        </p:spPr>
        <p:txBody>
          <a:bodyPr wrap="square" rtlCol="0">
            <a:spAutoFit/>
          </a:bodyPr>
          <a:lstStyle/>
          <a:p>
            <a:pPr algn="ctr"/>
            <a:r>
              <a:rPr lang="en-US" dirty="0"/>
              <a:t>Long time period (many generations)</a:t>
            </a:r>
          </a:p>
        </p:txBody>
      </p:sp>
      <p:sp>
        <p:nvSpPr>
          <p:cNvPr id="8" name="TextBox 7">
            <a:extLst>
              <a:ext uri="{FF2B5EF4-FFF2-40B4-BE49-F238E27FC236}">
                <a16:creationId xmlns:a16="http://schemas.microsoft.com/office/drawing/2014/main" id="{DEEDDE32-B2DA-2648-83C2-763A9C12E69A}"/>
              </a:ext>
            </a:extLst>
          </p:cNvPr>
          <p:cNvSpPr txBox="1"/>
          <p:nvPr/>
        </p:nvSpPr>
        <p:spPr>
          <a:xfrm>
            <a:off x="3938328" y="5763922"/>
            <a:ext cx="1894819" cy="369332"/>
          </a:xfrm>
          <a:prstGeom prst="rect">
            <a:avLst/>
          </a:prstGeom>
          <a:solidFill>
            <a:srgbClr val="FFC000"/>
          </a:solidFill>
          <a:ln>
            <a:solidFill>
              <a:schemeClr val="accent1"/>
            </a:solidFill>
          </a:ln>
        </p:spPr>
        <p:txBody>
          <a:bodyPr wrap="square" rtlCol="0">
            <a:spAutoFit/>
          </a:bodyPr>
          <a:lstStyle/>
          <a:p>
            <a:pPr algn="ctr"/>
            <a:r>
              <a:rPr lang="en-US" dirty="0"/>
              <a:t>Speciation</a:t>
            </a:r>
          </a:p>
        </p:txBody>
      </p:sp>
      <p:sp>
        <p:nvSpPr>
          <p:cNvPr id="9" name="TextBox 8">
            <a:extLst>
              <a:ext uri="{FF2B5EF4-FFF2-40B4-BE49-F238E27FC236}">
                <a16:creationId xmlns:a16="http://schemas.microsoft.com/office/drawing/2014/main" id="{BCA9E102-C124-5547-BE2B-FE275E0F67F7}"/>
              </a:ext>
            </a:extLst>
          </p:cNvPr>
          <p:cNvSpPr txBox="1"/>
          <p:nvPr/>
        </p:nvSpPr>
        <p:spPr>
          <a:xfrm>
            <a:off x="3763163" y="6341629"/>
            <a:ext cx="2345294" cy="369332"/>
          </a:xfrm>
          <a:prstGeom prst="rect">
            <a:avLst/>
          </a:prstGeom>
          <a:solidFill>
            <a:srgbClr val="FFC000"/>
          </a:solidFill>
          <a:ln>
            <a:solidFill>
              <a:schemeClr val="accent1"/>
            </a:solidFill>
          </a:ln>
        </p:spPr>
        <p:txBody>
          <a:bodyPr wrap="square" rtlCol="0">
            <a:spAutoFit/>
          </a:bodyPr>
          <a:lstStyle/>
          <a:p>
            <a:pPr algn="ctr"/>
            <a:r>
              <a:rPr lang="en-US" dirty="0"/>
              <a:t>Macroevolution</a:t>
            </a:r>
          </a:p>
        </p:txBody>
      </p:sp>
      <p:sp>
        <p:nvSpPr>
          <p:cNvPr id="10" name="Down Arrow 9">
            <a:extLst>
              <a:ext uri="{FF2B5EF4-FFF2-40B4-BE49-F238E27FC236}">
                <a16:creationId xmlns:a16="http://schemas.microsoft.com/office/drawing/2014/main" id="{507DA30A-C5D2-0C4C-9762-A3BFD765B7AB}"/>
              </a:ext>
            </a:extLst>
          </p:cNvPr>
          <p:cNvSpPr/>
          <p:nvPr/>
        </p:nvSpPr>
        <p:spPr>
          <a:xfrm>
            <a:off x="4687093" y="5377900"/>
            <a:ext cx="248717" cy="422253"/>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0D6D39D8-286F-EC49-8026-2489B0E29138}"/>
              </a:ext>
            </a:extLst>
          </p:cNvPr>
          <p:cNvSpPr/>
          <p:nvPr/>
        </p:nvSpPr>
        <p:spPr>
          <a:xfrm>
            <a:off x="4687093" y="6053852"/>
            <a:ext cx="248717" cy="422253"/>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0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ECE7D2-F46F-4246-8D2B-C239E000069B}"/>
              </a:ext>
            </a:extLst>
          </p:cNvPr>
          <p:cNvSpPr>
            <a:spLocks noGrp="1"/>
          </p:cNvSpPr>
          <p:nvPr>
            <p:ph type="sldNum" sz="quarter" idx="12"/>
          </p:nvPr>
        </p:nvSpPr>
        <p:spPr/>
        <p:txBody>
          <a:bodyPr/>
          <a:lstStyle/>
          <a:p>
            <a:fld id="{06596AD7-E705-174C-AC2D-DCA4C4FE75D4}" type="slidenum">
              <a:rPr lang="en-US" smtClean="0"/>
              <a:t>30</a:t>
            </a:fld>
            <a:endParaRPr lang="en-US"/>
          </a:p>
        </p:txBody>
      </p:sp>
      <p:sp>
        <p:nvSpPr>
          <p:cNvPr id="5" name="Title 1">
            <a:extLst>
              <a:ext uri="{FF2B5EF4-FFF2-40B4-BE49-F238E27FC236}">
                <a16:creationId xmlns:a16="http://schemas.microsoft.com/office/drawing/2014/main" id="{41EA9EEB-F73E-5541-817B-261DE48068CA}"/>
              </a:ext>
            </a:extLst>
          </p:cNvPr>
          <p:cNvSpPr txBox="1">
            <a:spLocks/>
          </p:cNvSpPr>
          <p:nvPr/>
        </p:nvSpPr>
        <p:spPr>
          <a:xfrm>
            <a:off x="150714" y="0"/>
            <a:ext cx="649068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cs typeface="Times New Roman" panose="02020603050405020304" pitchFamily="18" charset="0"/>
              </a:rPr>
              <a:t>Practice Questions</a:t>
            </a:r>
            <a:endParaRPr lang="en-AU" sz="1200" b="1" dirty="0"/>
          </a:p>
        </p:txBody>
      </p:sp>
      <p:pic>
        <p:nvPicPr>
          <p:cNvPr id="6" name="Picture 5" descr="Table&#10;&#10;Description automatically generated">
            <a:extLst>
              <a:ext uri="{FF2B5EF4-FFF2-40B4-BE49-F238E27FC236}">
                <a16:creationId xmlns:a16="http://schemas.microsoft.com/office/drawing/2014/main" id="{E689C406-B218-4B43-8032-213D41144004}"/>
              </a:ext>
            </a:extLst>
          </p:cNvPr>
          <p:cNvPicPr/>
          <p:nvPr/>
        </p:nvPicPr>
        <p:blipFill>
          <a:blip r:embed="rId2"/>
          <a:stretch>
            <a:fillRect/>
          </a:stretch>
        </p:blipFill>
        <p:spPr>
          <a:xfrm>
            <a:off x="0" y="368673"/>
            <a:ext cx="5028588" cy="5435082"/>
          </a:xfrm>
          <a:prstGeom prst="rect">
            <a:avLst/>
          </a:prstGeom>
        </p:spPr>
      </p:pic>
      <p:pic>
        <p:nvPicPr>
          <p:cNvPr id="8" name="Picture 7" descr="Table&#10;&#10;Description automatically generated">
            <a:extLst>
              <a:ext uri="{FF2B5EF4-FFF2-40B4-BE49-F238E27FC236}">
                <a16:creationId xmlns:a16="http://schemas.microsoft.com/office/drawing/2014/main" id="{E2A83FBB-6F7C-1B42-8CAF-F90430783638}"/>
              </a:ext>
            </a:extLst>
          </p:cNvPr>
          <p:cNvPicPr/>
          <p:nvPr/>
        </p:nvPicPr>
        <p:blipFill>
          <a:blip r:embed="rId3"/>
          <a:stretch>
            <a:fillRect/>
          </a:stretch>
        </p:blipFill>
        <p:spPr>
          <a:xfrm>
            <a:off x="5322986" y="16402"/>
            <a:ext cx="4432300" cy="5486400"/>
          </a:xfrm>
          <a:prstGeom prst="rect">
            <a:avLst/>
          </a:prstGeom>
        </p:spPr>
      </p:pic>
      <p:pic>
        <p:nvPicPr>
          <p:cNvPr id="9" name="Picture 8" descr="Table&#10;&#10;Description automatically generated">
            <a:extLst>
              <a:ext uri="{FF2B5EF4-FFF2-40B4-BE49-F238E27FC236}">
                <a16:creationId xmlns:a16="http://schemas.microsoft.com/office/drawing/2014/main" id="{64D8259F-BB88-3247-8D05-E086B9FD92EA}"/>
              </a:ext>
            </a:extLst>
          </p:cNvPr>
          <p:cNvPicPr/>
          <p:nvPr/>
        </p:nvPicPr>
        <p:blipFill rotWithShape="1">
          <a:blip r:embed="rId4"/>
          <a:srcRect t="2737" b="59601"/>
          <a:stretch/>
        </p:blipFill>
        <p:spPr>
          <a:xfrm>
            <a:off x="5271036" y="4755600"/>
            <a:ext cx="4203700" cy="2102400"/>
          </a:xfrm>
          <a:prstGeom prst="rect">
            <a:avLst/>
          </a:prstGeom>
        </p:spPr>
      </p:pic>
    </p:spTree>
    <p:extLst>
      <p:ext uri="{BB962C8B-B14F-4D97-AF65-F5344CB8AC3E}">
        <p14:creationId xmlns:p14="http://schemas.microsoft.com/office/powerpoint/2010/main" val="399537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1E35-32EA-594C-9A91-7E7452EAFEC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60B1863-1391-3E40-A28E-58A5A3636E87}"/>
              </a:ext>
            </a:extLst>
          </p:cNvPr>
          <p:cNvSpPr>
            <a:spLocks noGrp="1"/>
          </p:cNvSpPr>
          <p:nvPr>
            <p:ph type="sldNum" sz="quarter" idx="12"/>
          </p:nvPr>
        </p:nvSpPr>
        <p:spPr/>
        <p:txBody>
          <a:bodyPr/>
          <a:lstStyle/>
          <a:p>
            <a:fld id="{06596AD7-E705-174C-AC2D-DCA4C4FE75D4}" type="slidenum">
              <a:rPr lang="en-US" smtClean="0"/>
              <a:t>31</a:t>
            </a:fld>
            <a:endParaRPr lang="en-US"/>
          </a:p>
        </p:txBody>
      </p:sp>
      <p:pic>
        <p:nvPicPr>
          <p:cNvPr id="5" name="Picture 4" descr="Table&#10;&#10;Description automatically generated with medium confidence">
            <a:extLst>
              <a:ext uri="{FF2B5EF4-FFF2-40B4-BE49-F238E27FC236}">
                <a16:creationId xmlns:a16="http://schemas.microsoft.com/office/drawing/2014/main" id="{4ADBC630-6266-CF47-B09D-22B33F872DE0}"/>
              </a:ext>
            </a:extLst>
          </p:cNvPr>
          <p:cNvPicPr/>
          <p:nvPr/>
        </p:nvPicPr>
        <p:blipFill rotWithShape="1">
          <a:blip r:embed="rId2"/>
          <a:srcRect b="36945"/>
          <a:stretch/>
        </p:blipFill>
        <p:spPr>
          <a:xfrm>
            <a:off x="405495" y="365127"/>
            <a:ext cx="4292600" cy="3827817"/>
          </a:xfrm>
          <a:prstGeom prst="rect">
            <a:avLst/>
          </a:prstGeom>
        </p:spPr>
      </p:pic>
      <p:pic>
        <p:nvPicPr>
          <p:cNvPr id="6" name="Content Placeholder 5" descr="Table&#10;&#10;Description automatically generated">
            <a:extLst>
              <a:ext uri="{FF2B5EF4-FFF2-40B4-BE49-F238E27FC236}">
                <a16:creationId xmlns:a16="http://schemas.microsoft.com/office/drawing/2014/main" id="{00DDEBD6-2100-1C45-8A84-BFCCE2E85953}"/>
              </a:ext>
            </a:extLst>
          </p:cNvPr>
          <p:cNvPicPr>
            <a:picLocks noGrp="1"/>
          </p:cNvPicPr>
          <p:nvPr>
            <p:ph idx="1"/>
          </p:nvPr>
        </p:nvPicPr>
        <p:blipFill>
          <a:blip r:embed="rId3"/>
          <a:stretch>
            <a:fillRect/>
          </a:stretch>
        </p:blipFill>
        <p:spPr>
          <a:xfrm>
            <a:off x="5474525" y="552391"/>
            <a:ext cx="4025980" cy="5420897"/>
          </a:xfrm>
          <a:prstGeom prst="rect">
            <a:avLst/>
          </a:prstGeom>
        </p:spPr>
      </p:pic>
    </p:spTree>
    <p:extLst>
      <p:ext uri="{BB962C8B-B14F-4D97-AF65-F5344CB8AC3E}">
        <p14:creationId xmlns:p14="http://schemas.microsoft.com/office/powerpoint/2010/main" val="1123789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EF046A-356D-904F-8807-B2CC9A95278E}"/>
              </a:ext>
            </a:extLst>
          </p:cNvPr>
          <p:cNvSpPr>
            <a:spLocks noGrp="1"/>
          </p:cNvSpPr>
          <p:nvPr>
            <p:ph type="sldNum" sz="quarter" idx="12"/>
          </p:nvPr>
        </p:nvSpPr>
        <p:spPr/>
        <p:txBody>
          <a:bodyPr/>
          <a:lstStyle/>
          <a:p>
            <a:fld id="{06596AD7-E705-174C-AC2D-DCA4C4FE75D4}" type="slidenum">
              <a:rPr lang="en-US" smtClean="0"/>
              <a:t>32</a:t>
            </a:fld>
            <a:endParaRPr lang="en-US"/>
          </a:p>
        </p:txBody>
      </p:sp>
      <p:pic>
        <p:nvPicPr>
          <p:cNvPr id="5" name="Picture 4" descr="Diagram&#10;&#10;Description automatically generated">
            <a:extLst>
              <a:ext uri="{FF2B5EF4-FFF2-40B4-BE49-F238E27FC236}">
                <a16:creationId xmlns:a16="http://schemas.microsoft.com/office/drawing/2014/main" id="{6F4380A1-D0C9-E84C-9346-64B372EF34AB}"/>
              </a:ext>
            </a:extLst>
          </p:cNvPr>
          <p:cNvPicPr/>
          <p:nvPr/>
        </p:nvPicPr>
        <p:blipFill>
          <a:blip r:embed="rId2"/>
          <a:stretch>
            <a:fillRect/>
          </a:stretch>
        </p:blipFill>
        <p:spPr>
          <a:xfrm>
            <a:off x="295469" y="138407"/>
            <a:ext cx="4241800" cy="6096000"/>
          </a:xfrm>
          <a:prstGeom prst="rect">
            <a:avLst/>
          </a:prstGeom>
        </p:spPr>
      </p:pic>
      <p:pic>
        <p:nvPicPr>
          <p:cNvPr id="6" name="Picture 5" descr="Table&#10;&#10;Description automatically generated">
            <a:extLst>
              <a:ext uri="{FF2B5EF4-FFF2-40B4-BE49-F238E27FC236}">
                <a16:creationId xmlns:a16="http://schemas.microsoft.com/office/drawing/2014/main" id="{BA043F5E-4774-F042-B489-214409A912E4}"/>
              </a:ext>
            </a:extLst>
          </p:cNvPr>
          <p:cNvPicPr>
            <a:picLocks noChangeAspect="1"/>
          </p:cNvPicPr>
          <p:nvPr/>
        </p:nvPicPr>
        <p:blipFill>
          <a:blip r:embed="rId3"/>
          <a:stretch>
            <a:fillRect/>
          </a:stretch>
        </p:blipFill>
        <p:spPr>
          <a:xfrm>
            <a:off x="4953000" y="136523"/>
            <a:ext cx="4657531" cy="5130211"/>
          </a:xfrm>
          <a:prstGeom prst="rect">
            <a:avLst/>
          </a:prstGeom>
        </p:spPr>
      </p:pic>
    </p:spTree>
    <p:extLst>
      <p:ext uri="{BB962C8B-B14F-4D97-AF65-F5344CB8AC3E}">
        <p14:creationId xmlns:p14="http://schemas.microsoft.com/office/powerpoint/2010/main" val="394584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BC8051-F5FE-AD47-B00B-6C3C7C9CD133}"/>
              </a:ext>
            </a:extLst>
          </p:cNvPr>
          <p:cNvSpPr>
            <a:spLocks noGrp="1"/>
          </p:cNvSpPr>
          <p:nvPr>
            <p:ph type="sldNum" sz="quarter" idx="12"/>
          </p:nvPr>
        </p:nvSpPr>
        <p:spPr/>
        <p:txBody>
          <a:bodyPr/>
          <a:lstStyle/>
          <a:p>
            <a:fld id="{06596AD7-E705-174C-AC2D-DCA4C4FE75D4}" type="slidenum">
              <a:rPr lang="en-US" smtClean="0"/>
              <a:t>33</a:t>
            </a:fld>
            <a:endParaRPr lang="en-US"/>
          </a:p>
        </p:txBody>
      </p:sp>
      <p:pic>
        <p:nvPicPr>
          <p:cNvPr id="5" name="Picture 4">
            <a:extLst>
              <a:ext uri="{FF2B5EF4-FFF2-40B4-BE49-F238E27FC236}">
                <a16:creationId xmlns:a16="http://schemas.microsoft.com/office/drawing/2014/main" id="{298CC937-3BA6-504B-99FC-FC15E5F7E896}"/>
              </a:ext>
            </a:extLst>
          </p:cNvPr>
          <p:cNvPicPr/>
          <p:nvPr/>
        </p:nvPicPr>
        <p:blipFill rotWithShape="1">
          <a:blip r:embed="rId2" cstate="print">
            <a:extLst>
              <a:ext uri="{28A0092B-C50C-407E-A947-70E740481C1C}">
                <a14:useLocalDpi xmlns:a14="http://schemas.microsoft.com/office/drawing/2010/main" val="0"/>
              </a:ext>
            </a:extLst>
          </a:blip>
          <a:srcRect l="3255" t="62019" r="5632"/>
          <a:stretch/>
        </p:blipFill>
        <p:spPr bwMode="auto">
          <a:xfrm>
            <a:off x="0" y="1149325"/>
            <a:ext cx="4953000" cy="2771191"/>
          </a:xfrm>
          <a:prstGeom prst="rect">
            <a:avLst/>
          </a:prstGeom>
          <a:noFill/>
          <a:ln>
            <a:noFill/>
          </a:ln>
        </p:spPr>
      </p:pic>
      <p:pic>
        <p:nvPicPr>
          <p:cNvPr id="6" name="Content Placeholder 5">
            <a:extLst>
              <a:ext uri="{FF2B5EF4-FFF2-40B4-BE49-F238E27FC236}">
                <a16:creationId xmlns:a16="http://schemas.microsoft.com/office/drawing/2014/main" id="{37C538BB-E9D6-8348-8F8A-4AF76B5D7EF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2616" t="7787" b="6159"/>
          <a:stretch/>
        </p:blipFill>
        <p:spPr bwMode="auto">
          <a:xfrm>
            <a:off x="4899349" y="1247296"/>
            <a:ext cx="4953000" cy="3744580"/>
          </a:xfrm>
          <a:prstGeom prst="rect">
            <a:avLst/>
          </a:prstGeom>
          <a:noFill/>
          <a:ln>
            <a:noFill/>
          </a:ln>
        </p:spPr>
      </p:pic>
    </p:spTree>
    <p:extLst>
      <p:ext uri="{BB962C8B-B14F-4D97-AF65-F5344CB8AC3E}">
        <p14:creationId xmlns:p14="http://schemas.microsoft.com/office/powerpoint/2010/main" val="366364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8D6DA-EEAF-7746-8D2E-8B37D6181AAE}"/>
              </a:ext>
            </a:extLst>
          </p:cNvPr>
          <p:cNvSpPr>
            <a:spLocks noGrp="1"/>
          </p:cNvSpPr>
          <p:nvPr>
            <p:ph type="sldNum" sz="quarter" idx="12"/>
          </p:nvPr>
        </p:nvSpPr>
        <p:spPr/>
        <p:txBody>
          <a:bodyPr/>
          <a:lstStyle/>
          <a:p>
            <a:fld id="{06596AD7-E705-174C-AC2D-DCA4C4FE75D4}" type="slidenum">
              <a:rPr lang="en-US" smtClean="0"/>
              <a:t>34</a:t>
            </a:fld>
            <a:endParaRPr lang="en-US"/>
          </a:p>
        </p:txBody>
      </p:sp>
      <p:pic>
        <p:nvPicPr>
          <p:cNvPr id="5" name="Picture 4" descr="Table&#10;&#10;Description automatically generated">
            <a:extLst>
              <a:ext uri="{FF2B5EF4-FFF2-40B4-BE49-F238E27FC236}">
                <a16:creationId xmlns:a16="http://schemas.microsoft.com/office/drawing/2014/main" id="{525FCDA9-40D6-C84D-924B-D3C73E3D3680}"/>
              </a:ext>
            </a:extLst>
          </p:cNvPr>
          <p:cNvPicPr/>
          <p:nvPr/>
        </p:nvPicPr>
        <p:blipFill>
          <a:blip r:embed="rId2"/>
          <a:stretch>
            <a:fillRect/>
          </a:stretch>
        </p:blipFill>
        <p:spPr>
          <a:xfrm>
            <a:off x="247403" y="115867"/>
            <a:ext cx="4114800" cy="4203700"/>
          </a:xfrm>
          <a:prstGeom prst="rect">
            <a:avLst/>
          </a:prstGeom>
        </p:spPr>
      </p:pic>
      <p:pic>
        <p:nvPicPr>
          <p:cNvPr id="6" name="Picture 5" descr="Table&#10;&#10;Description automatically generated">
            <a:extLst>
              <a:ext uri="{FF2B5EF4-FFF2-40B4-BE49-F238E27FC236}">
                <a16:creationId xmlns:a16="http://schemas.microsoft.com/office/drawing/2014/main" id="{765FB299-A934-7841-8382-5B9B08E546C6}"/>
              </a:ext>
            </a:extLst>
          </p:cNvPr>
          <p:cNvPicPr/>
          <p:nvPr/>
        </p:nvPicPr>
        <p:blipFill rotWithShape="1">
          <a:blip r:embed="rId3"/>
          <a:srcRect b="60725"/>
          <a:stretch/>
        </p:blipFill>
        <p:spPr>
          <a:xfrm>
            <a:off x="271690" y="4460011"/>
            <a:ext cx="4254500" cy="1750784"/>
          </a:xfrm>
          <a:prstGeom prst="rect">
            <a:avLst/>
          </a:prstGeom>
        </p:spPr>
      </p:pic>
      <p:pic>
        <p:nvPicPr>
          <p:cNvPr id="7" name="Picture 6" descr="Table&#10;&#10;Description automatically generated with low confidence">
            <a:extLst>
              <a:ext uri="{FF2B5EF4-FFF2-40B4-BE49-F238E27FC236}">
                <a16:creationId xmlns:a16="http://schemas.microsoft.com/office/drawing/2014/main" id="{EF46ABDF-535E-AA44-A023-EBDB76A85B61}"/>
              </a:ext>
            </a:extLst>
          </p:cNvPr>
          <p:cNvPicPr/>
          <p:nvPr/>
        </p:nvPicPr>
        <p:blipFill>
          <a:blip r:embed="rId4"/>
          <a:stretch>
            <a:fillRect/>
          </a:stretch>
        </p:blipFill>
        <p:spPr>
          <a:xfrm>
            <a:off x="5059363" y="3325958"/>
            <a:ext cx="4165600" cy="2717800"/>
          </a:xfrm>
          <a:prstGeom prst="rect">
            <a:avLst/>
          </a:prstGeom>
        </p:spPr>
      </p:pic>
      <p:pic>
        <p:nvPicPr>
          <p:cNvPr id="8" name="Picture 7" descr="Table&#10;&#10;Description automatically generated">
            <a:extLst>
              <a:ext uri="{FF2B5EF4-FFF2-40B4-BE49-F238E27FC236}">
                <a16:creationId xmlns:a16="http://schemas.microsoft.com/office/drawing/2014/main" id="{69B3EECB-EFAB-CA43-BBF5-E273194DF4DB}"/>
              </a:ext>
            </a:extLst>
          </p:cNvPr>
          <p:cNvPicPr/>
          <p:nvPr/>
        </p:nvPicPr>
        <p:blipFill rotWithShape="1">
          <a:blip r:embed="rId3"/>
          <a:srcRect t="39031"/>
          <a:stretch/>
        </p:blipFill>
        <p:spPr>
          <a:xfrm>
            <a:off x="4972010" y="295563"/>
            <a:ext cx="4254500" cy="2717801"/>
          </a:xfrm>
          <a:prstGeom prst="rect">
            <a:avLst/>
          </a:prstGeom>
        </p:spPr>
      </p:pic>
    </p:spTree>
    <p:extLst>
      <p:ext uri="{BB962C8B-B14F-4D97-AF65-F5344CB8AC3E}">
        <p14:creationId xmlns:p14="http://schemas.microsoft.com/office/powerpoint/2010/main" val="1311512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109A-72DF-A947-93F5-8FAF9E94EE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11A090-14DF-6045-A5B4-7CB5346076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224E1F4-598E-5D40-99BB-2779EF205513}"/>
              </a:ext>
            </a:extLst>
          </p:cNvPr>
          <p:cNvSpPr>
            <a:spLocks noGrp="1"/>
          </p:cNvSpPr>
          <p:nvPr>
            <p:ph type="sldNum" sz="quarter" idx="12"/>
          </p:nvPr>
        </p:nvSpPr>
        <p:spPr/>
        <p:txBody>
          <a:bodyPr/>
          <a:lstStyle/>
          <a:p>
            <a:fld id="{06596AD7-E705-174C-AC2D-DCA4C4FE75D4}" type="slidenum">
              <a:rPr lang="en-US" smtClean="0"/>
              <a:t>35</a:t>
            </a:fld>
            <a:endParaRPr lang="en-US"/>
          </a:p>
        </p:txBody>
      </p:sp>
      <p:pic>
        <p:nvPicPr>
          <p:cNvPr id="5" name="Picture 4" descr="Table&#10;&#10;Description automatically generated with medium confidence">
            <a:extLst>
              <a:ext uri="{FF2B5EF4-FFF2-40B4-BE49-F238E27FC236}">
                <a16:creationId xmlns:a16="http://schemas.microsoft.com/office/drawing/2014/main" id="{8431C599-EA98-1344-99FB-FF495477AD72}"/>
              </a:ext>
            </a:extLst>
          </p:cNvPr>
          <p:cNvPicPr/>
          <p:nvPr/>
        </p:nvPicPr>
        <p:blipFill>
          <a:blip r:embed="rId2"/>
          <a:stretch>
            <a:fillRect/>
          </a:stretch>
        </p:blipFill>
        <p:spPr>
          <a:xfrm>
            <a:off x="5352143" y="681037"/>
            <a:ext cx="4165600" cy="5054600"/>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E1CA8965-0ADF-5C4A-A5AE-BE39C4B9D2BD}"/>
              </a:ext>
            </a:extLst>
          </p:cNvPr>
          <p:cNvPicPr/>
          <p:nvPr/>
        </p:nvPicPr>
        <p:blipFill>
          <a:blip r:embed="rId3"/>
          <a:stretch>
            <a:fillRect/>
          </a:stretch>
        </p:blipFill>
        <p:spPr>
          <a:xfrm>
            <a:off x="870291" y="681037"/>
            <a:ext cx="4292600" cy="5511800"/>
          </a:xfrm>
          <a:prstGeom prst="rect">
            <a:avLst/>
          </a:prstGeom>
        </p:spPr>
      </p:pic>
    </p:spTree>
    <p:extLst>
      <p:ext uri="{BB962C8B-B14F-4D97-AF65-F5344CB8AC3E}">
        <p14:creationId xmlns:p14="http://schemas.microsoft.com/office/powerpoint/2010/main" val="387959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F02A31-236B-2044-A7C9-37CC9D41BC43}"/>
              </a:ext>
            </a:extLst>
          </p:cNvPr>
          <p:cNvSpPr>
            <a:spLocks noGrp="1"/>
          </p:cNvSpPr>
          <p:nvPr>
            <p:ph type="sldNum" sz="quarter" idx="12"/>
          </p:nvPr>
        </p:nvSpPr>
        <p:spPr/>
        <p:txBody>
          <a:bodyPr/>
          <a:lstStyle/>
          <a:p>
            <a:fld id="{06596AD7-E705-174C-AC2D-DCA4C4FE75D4}" type="slidenum">
              <a:rPr lang="en-US" smtClean="0"/>
              <a:t>36</a:t>
            </a:fld>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FAA4B1B5-DDF9-0D4D-8C32-255499FC3CF6}"/>
              </a:ext>
            </a:extLst>
          </p:cNvPr>
          <p:cNvPicPr/>
          <p:nvPr/>
        </p:nvPicPr>
        <p:blipFill rotWithShape="1">
          <a:blip r:embed="rId2"/>
          <a:srcRect t="50399"/>
          <a:stretch/>
        </p:blipFill>
        <p:spPr>
          <a:xfrm>
            <a:off x="307263" y="354562"/>
            <a:ext cx="4178300" cy="579535"/>
          </a:xfrm>
          <a:prstGeom prst="rect">
            <a:avLst/>
          </a:prstGeom>
        </p:spPr>
      </p:pic>
      <p:pic>
        <p:nvPicPr>
          <p:cNvPr id="6" name="Picture 5" descr="Table&#10;&#10;Description automatically generated">
            <a:extLst>
              <a:ext uri="{FF2B5EF4-FFF2-40B4-BE49-F238E27FC236}">
                <a16:creationId xmlns:a16="http://schemas.microsoft.com/office/drawing/2014/main" id="{D2356ECB-45C5-5045-B13C-D925FF9622A0}"/>
              </a:ext>
            </a:extLst>
          </p:cNvPr>
          <p:cNvPicPr/>
          <p:nvPr/>
        </p:nvPicPr>
        <p:blipFill>
          <a:blip r:embed="rId3"/>
          <a:stretch>
            <a:fillRect/>
          </a:stretch>
        </p:blipFill>
        <p:spPr>
          <a:xfrm>
            <a:off x="5047013" y="466198"/>
            <a:ext cx="4551724" cy="5020201"/>
          </a:xfrm>
          <a:prstGeom prst="rect">
            <a:avLst/>
          </a:prstGeom>
        </p:spPr>
      </p:pic>
    </p:spTree>
    <p:extLst>
      <p:ext uri="{BB962C8B-B14F-4D97-AF65-F5344CB8AC3E}">
        <p14:creationId xmlns:p14="http://schemas.microsoft.com/office/powerpoint/2010/main" val="963223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7B553D-8D93-DC45-BBD1-470E9C2C89C7}"/>
              </a:ext>
            </a:extLst>
          </p:cNvPr>
          <p:cNvSpPr>
            <a:spLocks noGrp="1"/>
          </p:cNvSpPr>
          <p:nvPr>
            <p:ph type="sldNum" sz="quarter" idx="12"/>
          </p:nvPr>
        </p:nvSpPr>
        <p:spPr/>
        <p:txBody>
          <a:bodyPr/>
          <a:lstStyle/>
          <a:p>
            <a:fld id="{06596AD7-E705-174C-AC2D-DCA4C4FE75D4}" type="slidenum">
              <a:rPr lang="en-US" smtClean="0"/>
              <a:t>37</a:t>
            </a:fld>
            <a:endParaRPr lang="en-US"/>
          </a:p>
        </p:txBody>
      </p:sp>
      <p:pic>
        <p:nvPicPr>
          <p:cNvPr id="5" name="Picture 4" descr="A picture containing diagram&#10;&#10;Description automatically generated">
            <a:extLst>
              <a:ext uri="{FF2B5EF4-FFF2-40B4-BE49-F238E27FC236}">
                <a16:creationId xmlns:a16="http://schemas.microsoft.com/office/drawing/2014/main" id="{CA59EA57-FCAB-B54C-8B73-122360DADD63}"/>
              </a:ext>
            </a:extLst>
          </p:cNvPr>
          <p:cNvPicPr/>
          <p:nvPr/>
        </p:nvPicPr>
        <p:blipFill rotWithShape="1">
          <a:blip r:embed="rId2"/>
          <a:srcRect t="42398"/>
          <a:stretch/>
        </p:blipFill>
        <p:spPr>
          <a:xfrm>
            <a:off x="5260770" y="154380"/>
            <a:ext cx="4562104" cy="3930732"/>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5569CD40-7C1E-0D4D-B1E4-CFC929731CB5}"/>
              </a:ext>
            </a:extLst>
          </p:cNvPr>
          <p:cNvPicPr/>
          <p:nvPr/>
        </p:nvPicPr>
        <p:blipFill>
          <a:blip r:embed="rId3"/>
          <a:stretch>
            <a:fillRect/>
          </a:stretch>
        </p:blipFill>
        <p:spPr>
          <a:xfrm>
            <a:off x="375391" y="154380"/>
            <a:ext cx="4885379" cy="6201972"/>
          </a:xfrm>
          <a:prstGeom prst="rect">
            <a:avLst/>
          </a:prstGeom>
        </p:spPr>
      </p:pic>
    </p:spTree>
    <p:extLst>
      <p:ext uri="{BB962C8B-B14F-4D97-AF65-F5344CB8AC3E}">
        <p14:creationId xmlns:p14="http://schemas.microsoft.com/office/powerpoint/2010/main" val="372449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a:extLst>
              <a:ext uri="{FF2B5EF4-FFF2-40B4-BE49-F238E27FC236}">
                <a16:creationId xmlns:a16="http://schemas.microsoft.com/office/drawing/2014/main" id="{D89A0401-2D3A-C540-B1CD-6CEC3B8745F5}"/>
              </a:ext>
            </a:extLst>
          </p:cNvPr>
          <p:cNvSpPr txBox="1"/>
          <p:nvPr/>
        </p:nvSpPr>
        <p:spPr>
          <a:xfrm>
            <a:off x="0" y="354192"/>
            <a:ext cx="2978150" cy="7874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4500" b="1" dirty="0">
                <a:ln w="10160" cap="flat" cmpd="sng" algn="ctr">
                  <a:solidFill>
                    <a:srgbClr val="5B9BD5"/>
                  </a:solidFill>
                  <a:prstDash val="solid"/>
                  <a:round/>
                </a:ln>
                <a:noFill/>
                <a:effectLst>
                  <a:outerShdw blurRad="38100" dist="22860" dir="5400000" algn="tl">
                    <a:srgbClr val="000000">
                      <a:alpha val="30000"/>
                    </a:srgbClr>
                  </a:outerShdw>
                </a:effectLst>
                <a:latin typeface="Elephant Pro" pitchFamily="2" charset="0"/>
                <a:ea typeface="Calibri" panose="020F0502020204030204" pitchFamily="34" charset="0"/>
                <a:cs typeface="Times New Roman" panose="02020603050405020304" pitchFamily="18" charset="0"/>
              </a:rPr>
              <a:t>Heredity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3">
            <a:extLst>
              <a:ext uri="{FF2B5EF4-FFF2-40B4-BE49-F238E27FC236}">
                <a16:creationId xmlns:a16="http://schemas.microsoft.com/office/drawing/2014/main" id="{59017F1D-1C10-844D-8B02-84DB02FC5131}"/>
              </a:ext>
            </a:extLst>
          </p:cNvPr>
          <p:cNvGrpSpPr>
            <a:grpSpLocks/>
          </p:cNvGrpSpPr>
          <p:nvPr/>
        </p:nvGrpSpPr>
        <p:grpSpPr bwMode="auto">
          <a:xfrm>
            <a:off x="3125191" y="127752"/>
            <a:ext cx="6637103" cy="1950430"/>
            <a:chOff x="933450" y="4648200"/>
            <a:chExt cx="7600950" cy="1522208"/>
          </a:xfrm>
        </p:grpSpPr>
        <p:sp>
          <p:nvSpPr>
            <p:cNvPr id="17" name="Text Box 3">
              <a:extLst>
                <a:ext uri="{FF2B5EF4-FFF2-40B4-BE49-F238E27FC236}">
                  <a16:creationId xmlns:a16="http://schemas.microsoft.com/office/drawing/2014/main" id="{D28B9AE7-087D-0143-978D-67D0D6A267B5}"/>
                </a:ext>
              </a:extLst>
            </p:cNvPr>
            <p:cNvSpPr txBox="1"/>
            <p:nvPr/>
          </p:nvSpPr>
          <p:spPr bwMode="auto">
            <a:xfrm>
              <a:off x="933450" y="4648200"/>
              <a:ext cx="7600950" cy="1522208"/>
            </a:xfrm>
            <a:prstGeom prst="rect">
              <a:avLst/>
            </a:prstGeom>
            <a:solidFill>
              <a:schemeClr val="bg1">
                <a:lumMod val="85000"/>
              </a:schemeClr>
            </a:solidFill>
            <a:ln w="6350">
              <a:solidFill>
                <a:prstClr val="black"/>
              </a:solidFill>
            </a:ln>
          </p:spPr>
          <p:txBody>
            <a:bodyPr/>
            <a:lstStyle/>
            <a:p>
              <a:pPr>
                <a:defRPr/>
              </a:pPr>
              <a:r>
                <a:rPr lang="en-AU" sz="2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6" name="Text Box 31">
              <a:extLst>
                <a:ext uri="{FF2B5EF4-FFF2-40B4-BE49-F238E27FC236}">
                  <a16:creationId xmlns:a16="http://schemas.microsoft.com/office/drawing/2014/main" id="{D69B96F4-C210-DB4F-997A-C72F68CE487F}"/>
                </a:ext>
              </a:extLst>
            </p:cNvPr>
            <p:cNvSpPr txBox="1"/>
            <p:nvPr/>
          </p:nvSpPr>
          <p:spPr bwMode="auto">
            <a:xfrm>
              <a:off x="979388" y="4687543"/>
              <a:ext cx="2181917" cy="262275"/>
            </a:xfrm>
            <a:prstGeom prst="rect">
              <a:avLst/>
            </a:prstGeom>
            <a:noFill/>
            <a:ln>
              <a:noFill/>
            </a:ln>
          </p:spPr>
          <p:txBody>
            <a:bodyPr wrap="none">
              <a:spAutoFit/>
            </a:bodyPr>
            <a:lstStyle/>
            <a:p>
              <a:pPr>
                <a:defRPr/>
              </a:pPr>
              <a:r>
                <a:rPr lang="en-AU" sz="14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Text Box 31">
            <a:extLst>
              <a:ext uri="{FF2B5EF4-FFF2-40B4-BE49-F238E27FC236}">
                <a16:creationId xmlns:a16="http://schemas.microsoft.com/office/drawing/2014/main" id="{57FFCEE2-6348-AD4C-B26F-BB95E8B2326B}"/>
              </a:ext>
            </a:extLst>
          </p:cNvPr>
          <p:cNvSpPr txBox="1"/>
          <p:nvPr/>
        </p:nvSpPr>
        <p:spPr bwMode="auto">
          <a:xfrm>
            <a:off x="3097547" y="879982"/>
            <a:ext cx="1165704" cy="523220"/>
          </a:xfrm>
          <a:prstGeom prst="rect">
            <a:avLst/>
          </a:prstGeom>
          <a:noFill/>
          <a:ln>
            <a:noFill/>
          </a:ln>
        </p:spPr>
        <p:txBody>
          <a:bodyPr wrap="none">
            <a:spAutoFit/>
          </a:bodyPr>
          <a:lstStyle/>
          <a:p>
            <a:pPr>
              <a:defRPr/>
            </a:pPr>
            <a:r>
              <a:rPr lang="en-AU" sz="14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p>
          <a:p>
            <a:pPr>
              <a:defRPr/>
            </a:pPr>
            <a:r>
              <a:rPr lang="en-AU" sz="14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70594" y="2254910"/>
            <a:ext cx="6011170" cy="3416320"/>
          </a:xfrm>
          <a:prstGeom prst="rect">
            <a:avLst/>
          </a:prstGeom>
        </p:spPr>
        <p:txBody>
          <a:bodyPr wrap="square">
            <a:spAutoFit/>
          </a:bodyPr>
          <a:lstStyle/>
          <a:p>
            <a:endParaRPr lang="en-AU" sz="1200" dirty="0"/>
          </a:p>
          <a:p>
            <a:endParaRPr lang="en-AU" sz="1200" dirty="0"/>
          </a:p>
          <a:p>
            <a:endParaRPr lang="en-AU" sz="1200" dirty="0"/>
          </a:p>
          <a:p>
            <a:endParaRPr lang="en-AU" sz="1200" dirty="0"/>
          </a:p>
          <a:p>
            <a:endParaRPr lang="en-AU" sz="1200" b="1" dirty="0"/>
          </a:p>
          <a:p>
            <a:r>
              <a:rPr lang="en-AU" sz="1200" b="1" dirty="0"/>
              <a:t>BIOLOGY WA UNITS 3&amp;4</a:t>
            </a:r>
          </a:p>
          <a:p>
            <a:pPr eaLnBrk="0" fontAlgn="base" hangingPunct="0">
              <a:spcBef>
                <a:spcPct val="0"/>
              </a:spcBef>
              <a:spcAft>
                <a:spcPct val="0"/>
              </a:spcAft>
            </a:pPr>
            <a:r>
              <a:rPr lang="en-AU" sz="1200" dirty="0">
                <a:solidFill>
                  <a:srgbClr val="000000"/>
                </a:solidFill>
                <a:latin typeface="Arial" panose="020B0604020202020204" pitchFamily="34" charset="0"/>
                <a:ea typeface="MS PGothic" panose="020B0600070205080204" pitchFamily="34" charset="-128"/>
              </a:rPr>
              <a:t>Chapter 8 Mechanisms of Evolution and Speciation pg. 310 – 316</a:t>
            </a:r>
          </a:p>
          <a:p>
            <a:pPr eaLnBrk="0" fontAlgn="base" hangingPunct="0">
              <a:spcBef>
                <a:spcPct val="0"/>
              </a:spcBef>
              <a:spcAft>
                <a:spcPct val="0"/>
              </a:spcAft>
            </a:pPr>
            <a:endParaRPr lang="en-AU" sz="1200" dirty="0">
              <a:solidFill>
                <a:srgbClr val="000000"/>
              </a:solidFill>
              <a:latin typeface="Arial" panose="020B0604020202020204" pitchFamily="34" charset="0"/>
              <a:ea typeface="MS PGothic" panose="020B0600070205080204" pitchFamily="34" charset="-128"/>
            </a:endParaRPr>
          </a:p>
          <a:p>
            <a:pPr eaLnBrk="0" fontAlgn="base" hangingPunct="0">
              <a:spcBef>
                <a:spcPct val="0"/>
              </a:spcBef>
              <a:spcAft>
                <a:spcPct val="0"/>
              </a:spcAft>
            </a:pPr>
            <a:r>
              <a:rPr lang="en-AU" sz="1200" dirty="0">
                <a:solidFill>
                  <a:srgbClr val="000000"/>
                </a:solidFill>
                <a:latin typeface="Arial" panose="020B0604020202020204" pitchFamily="34" charset="0"/>
                <a:ea typeface="MS PGothic" panose="020B0600070205080204" pitchFamily="34" charset="-128"/>
              </a:rPr>
              <a:t>Questions</a:t>
            </a:r>
          </a:p>
          <a:p>
            <a:pPr fontAlgn="auto">
              <a:spcAft>
                <a:spcPts val="0"/>
              </a:spcAft>
              <a:defRPr/>
            </a:pPr>
            <a:r>
              <a:rPr lang="en-AU" altLang="en-US" sz="1200" dirty="0">
                <a:solidFill>
                  <a:prstClr val="black"/>
                </a:solidFill>
                <a:latin typeface="Arial" panose="020B0604020202020204" pitchFamily="34" charset="0"/>
                <a:ea typeface="MS PGothic" panose="020B0600070205080204" pitchFamily="34" charset="-128"/>
              </a:rPr>
              <a:t>Set 8.5 pg.275 Q 1-7</a:t>
            </a:r>
          </a:p>
          <a:p>
            <a:pPr fontAlgn="auto">
              <a:spcAft>
                <a:spcPts val="0"/>
              </a:spcAft>
              <a:defRPr/>
            </a:pPr>
            <a:r>
              <a:rPr lang="en-AU" altLang="en-US" sz="1200" dirty="0">
                <a:solidFill>
                  <a:prstClr val="black"/>
                </a:solidFill>
                <a:latin typeface="Arial" panose="020B0604020202020204" pitchFamily="34" charset="0"/>
                <a:ea typeface="MS PGothic" panose="020B0600070205080204" pitchFamily="34" charset="-128"/>
              </a:rPr>
              <a:t>Set 8.3 pg.260-261 Q 1-6</a:t>
            </a:r>
          </a:p>
          <a:p>
            <a:r>
              <a:rPr lang="en-AU" altLang="en-US" sz="1200" dirty="0" smtClean="0"/>
              <a:t>See PPT</a:t>
            </a:r>
            <a:endParaRPr lang="en-AU" altLang="en-US" sz="1200" dirty="0"/>
          </a:p>
          <a:p>
            <a:endParaRPr lang="en-AU" sz="1200" b="1" dirty="0"/>
          </a:p>
          <a:p>
            <a:endParaRPr lang="en-AU" sz="1200" dirty="0"/>
          </a:p>
          <a:p>
            <a:endParaRPr lang="en-AU" sz="1200" dirty="0"/>
          </a:p>
          <a:p>
            <a:endParaRPr lang="en-AU" sz="1200" dirty="0"/>
          </a:p>
          <a:p>
            <a:endParaRPr lang="en-AU" sz="1200" dirty="0"/>
          </a:p>
          <a:p>
            <a:endParaRPr lang="en-AU" sz="1200" dirty="0"/>
          </a:p>
        </p:txBody>
      </p:sp>
      <p:sp>
        <p:nvSpPr>
          <p:cNvPr id="4" name="TextBox 3"/>
          <p:cNvSpPr txBox="1"/>
          <p:nvPr/>
        </p:nvSpPr>
        <p:spPr>
          <a:xfrm>
            <a:off x="5484199" y="3180731"/>
            <a:ext cx="3889547" cy="2862322"/>
          </a:xfrm>
          <a:prstGeom prst="rect">
            <a:avLst/>
          </a:prstGeom>
          <a:noFill/>
        </p:spPr>
        <p:txBody>
          <a:bodyPr wrap="square" rtlCol="0">
            <a:spAutoFit/>
          </a:bodyPr>
          <a:lstStyle/>
          <a:p>
            <a:r>
              <a:rPr lang="en-AU" sz="1200" b="1" dirty="0"/>
              <a:t>BIOZONE  Activity Number: </a:t>
            </a:r>
          </a:p>
          <a:p>
            <a:pPr lvl="1" fontAlgn="auto">
              <a:spcAft>
                <a:spcPts val="0"/>
              </a:spcAft>
              <a:buFont typeface="Gill Sans MT" panose="020B0502020104020203" pitchFamily="34" charset="0"/>
              <a:buChar char="–"/>
              <a:defRPr/>
            </a:pPr>
            <a:r>
              <a:rPr lang="en-AU" sz="1200" dirty="0" smtClean="0"/>
              <a:t>226 </a:t>
            </a:r>
            <a:r>
              <a:rPr lang="en-AU" sz="1200" dirty="0"/>
              <a:t>Homologous Structures</a:t>
            </a:r>
          </a:p>
          <a:p>
            <a:pPr lvl="1" fontAlgn="auto">
              <a:spcAft>
                <a:spcPts val="0"/>
              </a:spcAft>
              <a:buFont typeface="Gill Sans MT" panose="020B0502020104020203" pitchFamily="34" charset="0"/>
              <a:buChar char="–"/>
              <a:defRPr/>
            </a:pPr>
            <a:r>
              <a:rPr lang="en-AU" sz="1200" dirty="0"/>
              <a:t>240 Patterns of Evolution</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226 </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227</a:t>
            </a:r>
          </a:p>
          <a:p>
            <a:pPr lvl="1" fontAlgn="auto">
              <a:spcAft>
                <a:spcPts val="0"/>
              </a:spcAft>
              <a:buFont typeface="Gill Sans MT" panose="020B0502020104020203" pitchFamily="34" charset="0"/>
              <a:buChar char="–"/>
              <a:defRPr/>
            </a:pPr>
            <a:r>
              <a:rPr lang="en-AU" altLang="en-US" sz="1200" dirty="0" smtClean="0">
                <a:latin typeface="Arial" panose="020B0604020202020204" pitchFamily="34" charset="0"/>
                <a:ea typeface="MS PGothic" panose="020B0600070205080204" pitchFamily="34" charset="-128"/>
              </a:rPr>
              <a:t>240</a:t>
            </a:r>
          </a:p>
          <a:p>
            <a:pPr lvl="1" fontAlgn="auto">
              <a:spcAft>
                <a:spcPts val="0"/>
              </a:spcAft>
              <a:buFont typeface="Gill Sans MT" panose="020B0502020104020203" pitchFamily="34" charset="0"/>
              <a:buChar char="–"/>
              <a:defRPr/>
            </a:pPr>
            <a:r>
              <a:rPr lang="en-AU" altLang="en-US" sz="1200" dirty="0" smtClean="0">
                <a:latin typeface="Arial" panose="020B0604020202020204" pitchFamily="34" charset="0"/>
                <a:ea typeface="MS PGothic" panose="020B0600070205080204" pitchFamily="34" charset="-128"/>
              </a:rPr>
              <a:t>241</a:t>
            </a:r>
          </a:p>
          <a:p>
            <a:pPr lvl="1" fontAlgn="auto">
              <a:spcAft>
                <a:spcPts val="0"/>
              </a:spcAft>
              <a:buFont typeface="Gill Sans MT" panose="020B0502020104020203" pitchFamily="34" charset="0"/>
              <a:buChar char="–"/>
              <a:defRPr/>
            </a:pPr>
            <a:r>
              <a:rPr lang="en-AU" altLang="en-US" sz="1200" dirty="0" smtClean="0">
                <a:latin typeface="Arial" panose="020B0604020202020204" pitchFamily="34" charset="0"/>
                <a:ea typeface="MS PGothic" panose="020B0600070205080204" pitchFamily="34" charset="-128"/>
              </a:rPr>
              <a:t>242</a:t>
            </a:r>
          </a:p>
          <a:p>
            <a:pPr lvl="1" fontAlgn="auto">
              <a:spcAft>
                <a:spcPts val="0"/>
              </a:spcAft>
              <a:buFont typeface="Gill Sans MT" panose="020B0502020104020203" pitchFamily="34" charset="0"/>
              <a:buChar char="–"/>
              <a:defRPr/>
            </a:pPr>
            <a:r>
              <a:rPr lang="en-AU" altLang="en-US" sz="1200" dirty="0" smtClean="0">
                <a:latin typeface="Arial" panose="020B0604020202020204" pitchFamily="34" charset="0"/>
                <a:ea typeface="MS PGothic" panose="020B0600070205080204" pitchFamily="34" charset="-128"/>
              </a:rPr>
              <a:t>243</a:t>
            </a:r>
            <a:endParaRPr lang="en-AU" altLang="en-US" sz="1200" dirty="0">
              <a:latin typeface="Arial" panose="020B0604020202020204" pitchFamily="34" charset="0"/>
              <a:ea typeface="MS PGothic" panose="020B0600070205080204" pitchFamily="34" charset="-128"/>
            </a:endParaRPr>
          </a:p>
          <a:p>
            <a:pPr lvl="1" fontAlgn="auto">
              <a:spcAft>
                <a:spcPts val="0"/>
              </a:spcAft>
              <a:buFont typeface="Gill Sans MT" panose="020B0502020104020203" pitchFamily="34" charset="0"/>
              <a:buChar char="–"/>
              <a:defRPr/>
            </a:pPr>
            <a:r>
              <a:rPr lang="en-AU" altLang="en-US" sz="1200" dirty="0"/>
              <a:t>224 – DNA hybridisation</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225</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233</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229</a:t>
            </a:r>
          </a:p>
          <a:p>
            <a:pPr lvl="1" fontAlgn="auto">
              <a:spcAft>
                <a:spcPts val="0"/>
              </a:spcAft>
              <a:buFont typeface="Gill Sans MT" panose="020B0502020104020203" pitchFamily="34" charset="0"/>
              <a:buChar char="–"/>
              <a:defRPr/>
            </a:pPr>
            <a:r>
              <a:rPr lang="en-AU" altLang="en-US" sz="1200" dirty="0">
                <a:latin typeface="Arial" panose="020B0604020202020204" pitchFamily="34" charset="0"/>
                <a:ea typeface="MS PGothic" panose="020B0600070205080204" pitchFamily="34" charset="-128"/>
              </a:rPr>
              <a:t>231</a:t>
            </a:r>
          </a:p>
          <a:p>
            <a:endParaRPr lang="en-AU" sz="1200" b="1" dirty="0"/>
          </a:p>
        </p:txBody>
      </p:sp>
      <p:sp>
        <p:nvSpPr>
          <p:cNvPr id="2" name="Slide Number Placeholder 1"/>
          <p:cNvSpPr>
            <a:spLocks noGrp="1"/>
          </p:cNvSpPr>
          <p:nvPr>
            <p:ph type="sldNum" sz="quarter" idx="12"/>
          </p:nvPr>
        </p:nvSpPr>
        <p:spPr/>
        <p:txBody>
          <a:bodyPr/>
          <a:lstStyle/>
          <a:p>
            <a:fld id="{06596AD7-E705-174C-AC2D-DCA4C4FE75D4}" type="slidenum">
              <a:rPr lang="en-US" smtClean="0"/>
              <a:t>4</a:t>
            </a:fld>
            <a:endParaRPr lang="en-US"/>
          </a:p>
        </p:txBody>
      </p:sp>
      <p:sp>
        <p:nvSpPr>
          <p:cNvPr id="20" name="Text Box 27">
            <a:extLst>
              <a:ext uri="{FF2B5EF4-FFF2-40B4-BE49-F238E27FC236}">
                <a16:creationId xmlns:a16="http://schemas.microsoft.com/office/drawing/2014/main" id="{0846791A-9935-6344-9079-716BEBCD8010}"/>
              </a:ext>
            </a:extLst>
          </p:cNvPr>
          <p:cNvSpPr txBox="1">
            <a:spLocks noChangeArrowheads="1"/>
          </p:cNvSpPr>
          <p:nvPr/>
        </p:nvSpPr>
        <p:spPr bwMode="auto">
          <a:xfrm>
            <a:off x="4351606" y="136523"/>
            <a:ext cx="5161672" cy="16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AU" sz="1200" dirty="0"/>
          </a:p>
        </p:txBody>
      </p:sp>
      <p:sp>
        <p:nvSpPr>
          <p:cNvPr id="11" name="Text Box 27">
            <a:extLst>
              <a:ext uri="{FF2B5EF4-FFF2-40B4-BE49-F238E27FC236}">
                <a16:creationId xmlns:a16="http://schemas.microsoft.com/office/drawing/2014/main" id="{07B17EDE-58B5-8842-AB7D-926370035CBE}"/>
              </a:ext>
            </a:extLst>
          </p:cNvPr>
          <p:cNvSpPr txBox="1">
            <a:spLocks noChangeArrowheads="1"/>
          </p:cNvSpPr>
          <p:nvPr/>
        </p:nvSpPr>
        <p:spPr bwMode="auto">
          <a:xfrm>
            <a:off x="4273550" y="191742"/>
            <a:ext cx="56324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indent="-22860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fontAlgn="base">
              <a:lnSpc>
                <a:spcPct val="100000"/>
              </a:lnSpc>
              <a:spcBef>
                <a:spcPct val="0"/>
              </a:spcBef>
              <a:spcAft>
                <a:spcPct val="0"/>
              </a:spcAft>
              <a:buClrTx/>
              <a:buNone/>
            </a:pPr>
            <a:r>
              <a:rPr lang="en-AU" altLang="en-US" sz="1200" dirty="0">
                <a:solidFill>
                  <a:schemeClr val="tx1"/>
                </a:solidFill>
              </a:rPr>
              <a:t>Evidence for the theory of evolution includes: comparative genomics (molecular evidence), the fossil record, comparative anatomy and embryology</a:t>
            </a:r>
          </a:p>
          <a:p>
            <a:pPr fontAlgn="base">
              <a:lnSpc>
                <a:spcPct val="100000"/>
              </a:lnSpc>
              <a:spcBef>
                <a:spcPct val="0"/>
              </a:spcBef>
              <a:spcAft>
                <a:spcPct val="0"/>
              </a:spcAft>
              <a:buClrTx/>
              <a:buNone/>
            </a:pPr>
            <a:endParaRPr lang="en-AU" altLang="en-US" sz="1200" dirty="0">
              <a:solidFill>
                <a:schemeClr val="tx1"/>
              </a:solidFill>
            </a:endParaRPr>
          </a:p>
          <a:p>
            <a:pPr fontAlgn="base">
              <a:lnSpc>
                <a:spcPct val="100000"/>
              </a:lnSpc>
              <a:spcBef>
                <a:spcPct val="0"/>
              </a:spcBef>
              <a:spcAft>
                <a:spcPct val="0"/>
              </a:spcAft>
              <a:buClrTx/>
              <a:buNone/>
            </a:pPr>
            <a:r>
              <a:rPr lang="en-AU" altLang="en-US" sz="1200" dirty="0">
                <a:solidFill>
                  <a:schemeClr val="tx1"/>
                </a:solidFill>
              </a:rPr>
              <a:t>Use examples to explain how comparative genomics and biochemistry, comparative anatomy and embryology provide evidence for the theory of evolution</a:t>
            </a:r>
          </a:p>
          <a:p>
            <a:pPr eaLnBrk="1" hangingPunct="1">
              <a:lnSpc>
                <a:spcPct val="100000"/>
              </a:lnSpc>
              <a:spcBef>
                <a:spcPct val="0"/>
              </a:spcBef>
              <a:buClrTx/>
              <a:buFontTx/>
              <a:buNone/>
            </a:pPr>
            <a:endParaRPr lang="en-AU" altLang="en-US" sz="1200" dirty="0">
              <a:solidFill>
                <a:srgbClr val="000000"/>
              </a:solidFill>
            </a:endParaRPr>
          </a:p>
        </p:txBody>
      </p:sp>
    </p:spTree>
    <p:extLst>
      <p:ext uri="{BB962C8B-B14F-4D97-AF65-F5344CB8AC3E}">
        <p14:creationId xmlns:p14="http://schemas.microsoft.com/office/powerpoint/2010/main" val="2541118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8BCBF-58D3-124F-B741-9D6D3BBE3515}"/>
              </a:ext>
            </a:extLst>
          </p:cNvPr>
          <p:cNvSpPr>
            <a:spLocks noGrp="1"/>
          </p:cNvSpPr>
          <p:nvPr>
            <p:ph type="sldNum" sz="quarter" idx="12"/>
          </p:nvPr>
        </p:nvSpPr>
        <p:spPr/>
        <p:txBody>
          <a:bodyPr/>
          <a:lstStyle/>
          <a:p>
            <a:fld id="{06596AD7-E705-174C-AC2D-DCA4C4FE75D4}" type="slidenum">
              <a:rPr lang="en-US" smtClean="0"/>
              <a:t>5</a:t>
            </a:fld>
            <a:endParaRPr lang="en-US"/>
          </a:p>
        </p:txBody>
      </p:sp>
      <p:sp>
        <p:nvSpPr>
          <p:cNvPr id="7" name="Title 1">
            <a:extLst>
              <a:ext uri="{FF2B5EF4-FFF2-40B4-BE49-F238E27FC236}">
                <a16:creationId xmlns:a16="http://schemas.microsoft.com/office/drawing/2014/main" id="{DE43CE2D-A278-DC4B-BC62-E38B2A3F9172}"/>
              </a:ext>
            </a:extLst>
          </p:cNvPr>
          <p:cNvSpPr txBox="1">
            <a:spLocks/>
          </p:cNvSpPr>
          <p:nvPr/>
        </p:nvSpPr>
        <p:spPr>
          <a:xfrm>
            <a:off x="103031" y="-269012"/>
            <a:ext cx="9350063"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r>
              <a:rPr lang="en-AU" sz="1200" b="1" dirty="0">
                <a:solidFill>
                  <a:prstClr val="black"/>
                </a:solidFill>
                <a:latin typeface="Calibri" panose="020F0502020204030204" pitchFamily="34" charset="0"/>
                <a:cs typeface="Calibri" panose="020F0502020204030204" pitchFamily="34" charset="0"/>
              </a:rPr>
              <a:t>Explain, using an example, how Biogeography can help scientists understand the distribution of species across different continents</a:t>
            </a:r>
          </a:p>
        </p:txBody>
      </p:sp>
      <p:sp>
        <p:nvSpPr>
          <p:cNvPr id="8" name="Rectangle 1">
            <a:extLst>
              <a:ext uri="{FF2B5EF4-FFF2-40B4-BE49-F238E27FC236}">
                <a16:creationId xmlns:a16="http://schemas.microsoft.com/office/drawing/2014/main" id="{760CD083-536E-E04A-8419-B9BFD8A3DE9B}"/>
              </a:ext>
            </a:extLst>
          </p:cNvPr>
          <p:cNvSpPr>
            <a:spLocks noChangeArrowheads="1"/>
          </p:cNvSpPr>
          <p:nvPr/>
        </p:nvSpPr>
        <p:spPr bwMode="auto">
          <a:xfrm>
            <a:off x="206064" y="744213"/>
            <a:ext cx="540338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77"/>
              </a:defRPr>
            </a:lvl1pPr>
            <a:lvl2pPr marL="742950" indent="-285750">
              <a:lnSpc>
                <a:spcPct val="110000"/>
              </a:lnSpc>
              <a:spcBef>
                <a:spcPts val="700"/>
              </a:spcBef>
              <a:buClr>
                <a:schemeClr val="tx2"/>
              </a:buClr>
              <a:buFont typeface="Gill Sans MT" panose="020B0502020104020203" pitchFamily="34" charset="77"/>
              <a:buChar char="–"/>
              <a:defRPr>
                <a:solidFill>
                  <a:srgbClr val="595959"/>
                </a:solidFill>
                <a:latin typeface="Gill Sans MT" panose="020B0502020104020203" pitchFamily="34" charset="77"/>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77"/>
              </a:defRPr>
            </a:lvl3pPr>
            <a:lvl4pPr marL="1600200" indent="-228600">
              <a:lnSpc>
                <a:spcPct val="110000"/>
              </a:lnSpc>
              <a:spcBef>
                <a:spcPts val="700"/>
              </a:spcBef>
              <a:buClr>
                <a:schemeClr val="tx2"/>
              </a:buClr>
              <a:buFont typeface="Gill Sans MT" panose="020B0502020104020203" pitchFamily="34" charset="77"/>
              <a:buChar char="–"/>
              <a:defRPr sz="1400">
                <a:solidFill>
                  <a:srgbClr val="595959"/>
                </a:solidFill>
                <a:latin typeface="Gill Sans MT" panose="020B0502020104020203" pitchFamily="34" charset="77"/>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77"/>
              </a:defRPr>
            </a:lvl5pPr>
            <a:lvl6pPr marL="25146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6pPr>
            <a:lvl7pPr marL="29718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7pPr>
            <a:lvl8pPr marL="34290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8pPr>
            <a:lvl9pPr marL="3886200" indent="-228600" defTabSz="457200" fontAlgn="base">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77"/>
              </a:defRPr>
            </a:lvl9pPr>
          </a:lstStyle>
          <a:p>
            <a:pPr defTabSz="457200" fontAlgn="base">
              <a:lnSpc>
                <a:spcPct val="100000"/>
              </a:lnSpc>
              <a:spcBef>
                <a:spcPct val="0"/>
              </a:spcBef>
              <a:spcAft>
                <a:spcPct val="0"/>
              </a:spcAft>
              <a:buClrTx/>
              <a:buNone/>
            </a:pPr>
            <a:r>
              <a:rPr lang="en-AU" altLang="en-US" sz="1200" b="1" dirty="0">
                <a:solidFill>
                  <a:prstClr val="black"/>
                </a:solidFill>
                <a:latin typeface="Arial" panose="020B0604020202020204" pitchFamily="34" charset="0"/>
                <a:ea typeface="MS PGothic" panose="020B0600070205080204" pitchFamily="34" charset="-128"/>
              </a:rPr>
              <a:t>Define Biogeography</a:t>
            </a: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Biogeography is the study of the distribution of organisms and ecosystems across the world and through geologic time.</a:t>
            </a:r>
          </a:p>
          <a:p>
            <a:pPr defTabSz="457200" fontAlgn="base">
              <a:lnSpc>
                <a:spcPct val="1000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sz="1200" b="1" dirty="0">
                <a:solidFill>
                  <a:prstClr val="black"/>
                </a:solidFill>
                <a:latin typeface="Arial" panose="020B0604020202020204" pitchFamily="34" charset="0"/>
                <a:ea typeface="MS PGothic" panose="020B0600070205080204" pitchFamily="34" charset="-128"/>
              </a:rPr>
              <a:t>Evidence of evolution</a:t>
            </a: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The fauna and flora of Australia owe their uniqueness to the isolation of the landmass. </a:t>
            </a:r>
          </a:p>
          <a:p>
            <a:pPr defTabSz="457200" fontAlgn="base">
              <a:lnSpc>
                <a:spcPct val="1000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However, Australia and other landmasses in the southern hemisphere share many plant and animal groups. </a:t>
            </a:r>
          </a:p>
          <a:p>
            <a:pPr defTabSz="457200" fontAlgn="base">
              <a:lnSpc>
                <a:spcPct val="100000"/>
              </a:lnSpc>
              <a:spcBef>
                <a:spcPct val="0"/>
              </a:spcBef>
              <a:spcAft>
                <a:spcPct val="0"/>
              </a:spcAft>
              <a:buClrTx/>
              <a:buNone/>
            </a:pPr>
            <a:endParaRPr lang="en-AU" altLang="en-US" sz="1200" dirty="0">
              <a:solidFill>
                <a:prstClr val="black"/>
              </a:solidFill>
              <a:latin typeface="Arial" panose="020B0604020202020204" pitchFamily="34" charset="0"/>
              <a:ea typeface="MS PGothic" panose="020B0600070205080204" pitchFamily="34" charset="-128"/>
            </a:endParaRPr>
          </a:p>
          <a:p>
            <a:pPr defTabSz="457200" fontAlgn="base">
              <a:lnSpc>
                <a:spcPct val="100000"/>
              </a:lnSpc>
              <a:spcBef>
                <a:spcPct val="0"/>
              </a:spcBef>
              <a:spcAft>
                <a:spcPct val="0"/>
              </a:spcAft>
              <a:buClrTx/>
              <a:buNone/>
            </a:pPr>
            <a:r>
              <a:rPr lang="en-AU" altLang="en-US" sz="1200" dirty="0">
                <a:solidFill>
                  <a:prstClr val="black"/>
                </a:solidFill>
                <a:latin typeface="Arial" panose="020B0604020202020204" pitchFamily="34" charset="0"/>
                <a:ea typeface="MS PGothic" panose="020B0600070205080204" pitchFamily="34" charset="-128"/>
              </a:rPr>
              <a:t>By looking at the pattern of these distributions today, plus that of the fossils, we are able to reconstruct Australia’s evolutionary history.</a:t>
            </a:r>
          </a:p>
        </p:txBody>
      </p:sp>
      <p:sp>
        <p:nvSpPr>
          <p:cNvPr id="9" name="Rectangle 8">
            <a:extLst>
              <a:ext uri="{FF2B5EF4-FFF2-40B4-BE49-F238E27FC236}">
                <a16:creationId xmlns:a16="http://schemas.microsoft.com/office/drawing/2014/main" id="{1BA96532-C97C-0043-A0C5-D92FABA21F88}"/>
              </a:ext>
            </a:extLst>
          </p:cNvPr>
          <p:cNvSpPr/>
          <p:nvPr/>
        </p:nvSpPr>
        <p:spPr>
          <a:xfrm>
            <a:off x="4625942" y="3972890"/>
            <a:ext cx="4009647" cy="1938992"/>
          </a:xfrm>
          <a:prstGeom prst="rect">
            <a:avLst/>
          </a:prstGeom>
          <a:noFill/>
        </p:spPr>
        <p:txBody>
          <a:bodyPr wrap="square">
            <a:spAutoFit/>
          </a:bodyPr>
          <a:lstStyle/>
          <a:p>
            <a:pPr defTabSz="457200">
              <a:defRPr/>
            </a:pPr>
            <a:r>
              <a:rPr lang="en-GB" sz="1200" b="1" dirty="0">
                <a:solidFill>
                  <a:prstClr val="black"/>
                </a:solidFill>
                <a:latin typeface="Gill Sans MT" panose="020B0502020104020203"/>
              </a:rPr>
              <a:t>Example of Biogeography providing evidence of evolution</a:t>
            </a:r>
          </a:p>
          <a:p>
            <a:pPr defTabSz="457200">
              <a:defRPr/>
            </a:pPr>
            <a:endParaRPr lang="en-GB" sz="1200" b="1" dirty="0">
              <a:solidFill>
                <a:prstClr val="black"/>
              </a:solidFill>
              <a:latin typeface="Gill Sans MT" panose="020B0502020104020203"/>
            </a:endParaRPr>
          </a:p>
          <a:p>
            <a:pPr defTabSz="457200">
              <a:defRPr/>
            </a:pPr>
            <a:r>
              <a:rPr lang="en-GB" sz="1200" dirty="0">
                <a:solidFill>
                  <a:prstClr val="black"/>
                </a:solidFill>
                <a:latin typeface="Gill Sans MT" panose="020B0502020104020203"/>
              </a:rPr>
              <a:t>Southern beech trees, </a:t>
            </a:r>
            <a:r>
              <a:rPr lang="en-GB" sz="1200" i="1" dirty="0" err="1">
                <a:solidFill>
                  <a:prstClr val="black"/>
                </a:solidFill>
                <a:latin typeface="Gill Sans MT" panose="020B0502020104020203"/>
              </a:rPr>
              <a:t>Nothofagus</a:t>
            </a:r>
            <a:r>
              <a:rPr lang="en-GB" sz="1200" dirty="0">
                <a:solidFill>
                  <a:prstClr val="black"/>
                </a:solidFill>
                <a:latin typeface="Gill Sans MT" panose="020B0502020104020203"/>
              </a:rPr>
              <a:t>, are found as both living and fossil specimens in mainland Australia, Tasmania, Papua New Guinea, New Caledonia, New Zealand, Antarctica and South America</a:t>
            </a:r>
            <a:r>
              <a:rPr lang="en-AU" sz="1200" dirty="0">
                <a:solidFill>
                  <a:prstClr val="black"/>
                </a:solidFill>
                <a:latin typeface="Gill Sans MT" panose="020B0502020104020203"/>
              </a:rPr>
              <a:t>. </a:t>
            </a:r>
          </a:p>
          <a:p>
            <a:pPr defTabSz="457200">
              <a:defRPr/>
            </a:pPr>
            <a:endParaRPr lang="en-AU" sz="1200" dirty="0">
              <a:solidFill>
                <a:prstClr val="black"/>
              </a:solidFill>
              <a:latin typeface="Gill Sans MT" panose="020B0502020104020203"/>
            </a:endParaRPr>
          </a:p>
          <a:p>
            <a:pPr defTabSz="457200">
              <a:defRPr/>
            </a:pPr>
            <a:r>
              <a:rPr lang="en-GB" sz="1200" dirty="0">
                <a:solidFill>
                  <a:prstClr val="black"/>
                </a:solidFill>
                <a:latin typeface="Gill Sans MT" panose="020B0502020104020203"/>
              </a:rPr>
              <a:t>The far-flung distribution of </a:t>
            </a:r>
            <a:r>
              <a:rPr lang="en-GB" sz="1200" i="1" dirty="0" err="1">
                <a:solidFill>
                  <a:prstClr val="black"/>
                </a:solidFill>
                <a:latin typeface="Gill Sans MT" panose="020B0502020104020203"/>
              </a:rPr>
              <a:t>Nothofagus</a:t>
            </a:r>
            <a:r>
              <a:rPr lang="en-GB" sz="1200" dirty="0">
                <a:solidFill>
                  <a:prstClr val="black"/>
                </a:solidFill>
                <a:latin typeface="Gill Sans MT" panose="020B0502020104020203"/>
              </a:rPr>
              <a:t> provides evidence that Gondwana once existed.</a:t>
            </a:r>
            <a:endParaRPr lang="en-AU" altLang="en-US" sz="1200" dirty="0">
              <a:solidFill>
                <a:prstClr val="black"/>
              </a:solidFill>
              <a:latin typeface="Gill Sans MT" panose="020B0502020104020203"/>
            </a:endParaRPr>
          </a:p>
        </p:txBody>
      </p:sp>
      <p:pic>
        <p:nvPicPr>
          <p:cNvPr id="10" name="Picture 3">
            <a:extLst>
              <a:ext uri="{FF2B5EF4-FFF2-40B4-BE49-F238E27FC236}">
                <a16:creationId xmlns:a16="http://schemas.microsoft.com/office/drawing/2014/main" id="{D4EDF880-411D-D54E-8EDA-0D08C7D021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105" y="3647940"/>
            <a:ext cx="4002484" cy="270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Gondwana | Inala Nature Tours | Bruny Island, Tasmania">
            <a:extLst>
              <a:ext uri="{FF2B5EF4-FFF2-40B4-BE49-F238E27FC236}">
                <a16:creationId xmlns:a16="http://schemas.microsoft.com/office/drawing/2014/main" id="{6092ED6E-65AE-3E48-8FE2-D8DE32292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944" y="575216"/>
            <a:ext cx="3843649" cy="295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42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5535E-92B0-5845-B2A7-FC2028149F55}"/>
              </a:ext>
            </a:extLst>
          </p:cNvPr>
          <p:cNvCxnSpPr/>
          <p:nvPr/>
        </p:nvCxnSpPr>
        <p:spPr>
          <a:xfrm>
            <a:off x="2838694" y="171450"/>
            <a:ext cx="0" cy="656839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6</a:t>
            </a:fld>
            <a:endParaRPr lang="en-US"/>
          </a:p>
        </p:txBody>
      </p:sp>
      <p:cxnSp>
        <p:nvCxnSpPr>
          <p:cNvPr id="10" name="Straight Connector 9"/>
          <p:cNvCxnSpPr/>
          <p:nvPr/>
        </p:nvCxnSpPr>
        <p:spPr>
          <a:xfrm>
            <a:off x="242143" y="2069388"/>
            <a:ext cx="9448800" cy="6465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08ACFDC-E3A6-D343-8C5A-B1162C5D7842}"/>
              </a:ext>
            </a:extLst>
          </p:cNvPr>
          <p:cNvSpPr txBox="1">
            <a:spLocks/>
          </p:cNvSpPr>
          <p:nvPr/>
        </p:nvSpPr>
        <p:spPr>
          <a:xfrm>
            <a:off x="412349" y="393514"/>
            <a:ext cx="2217892"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define Comparative embryology?</a:t>
            </a:r>
          </a:p>
        </p:txBody>
      </p:sp>
      <p:pic>
        <p:nvPicPr>
          <p:cNvPr id="15" name="Picture 2" descr="Evolution - Diagram set">
            <a:extLst>
              <a:ext uri="{FF2B5EF4-FFF2-40B4-BE49-F238E27FC236}">
                <a16:creationId xmlns:a16="http://schemas.microsoft.com/office/drawing/2014/main" id="{647EADC2-718B-D747-832E-1FD2147E1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75" y="136523"/>
            <a:ext cx="3445137" cy="193789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B8D72B6F-6B36-1F47-B2C5-30FD4FB5FDA4}"/>
              </a:ext>
            </a:extLst>
          </p:cNvPr>
          <p:cNvSpPr txBox="1">
            <a:spLocks/>
          </p:cNvSpPr>
          <p:nvPr/>
        </p:nvSpPr>
        <p:spPr>
          <a:xfrm>
            <a:off x="133316" y="3129381"/>
            <a:ext cx="2552940"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Using examples, explain how is Comparative embryology provides evidence for the theory of evolution</a:t>
            </a:r>
          </a:p>
        </p:txBody>
      </p:sp>
      <p:pic>
        <p:nvPicPr>
          <p:cNvPr id="19" name="Picture 2">
            <a:extLst>
              <a:ext uri="{FF2B5EF4-FFF2-40B4-BE49-F238E27FC236}">
                <a16:creationId xmlns:a16="http://schemas.microsoft.com/office/drawing/2014/main" id="{FD8215C0-E349-494C-AAC6-2F155EFCB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0605" y="4296145"/>
            <a:ext cx="3733806" cy="238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A1ECFFD1-4429-6442-BEDB-FFFFC649B66F}"/>
              </a:ext>
            </a:extLst>
          </p:cNvPr>
          <p:cNvSpPr txBox="1"/>
          <p:nvPr/>
        </p:nvSpPr>
        <p:spPr>
          <a:xfrm>
            <a:off x="5161336" y="2185306"/>
            <a:ext cx="4637415" cy="1938992"/>
          </a:xfrm>
          <a:prstGeom prst="rect">
            <a:avLst/>
          </a:prstGeom>
          <a:noFill/>
        </p:spPr>
        <p:txBody>
          <a:bodyPr wrap="square">
            <a:spAutoFit/>
          </a:bodyPr>
          <a:lstStyle/>
          <a:p>
            <a:pPr fontAlgn="auto">
              <a:spcAft>
                <a:spcPts val="0"/>
              </a:spcAft>
              <a:defRPr/>
            </a:pPr>
            <a:r>
              <a:rPr lang="en-GB" altLang="en-US" sz="1200" dirty="0">
                <a:solidFill>
                  <a:schemeClr val="tx1">
                    <a:lumMod val="65000"/>
                    <a:lumOff val="35000"/>
                  </a:schemeClr>
                </a:solidFill>
              </a:rPr>
              <a:t>All members of the phylum Chordata (Vertebrates) have, at some stage of their development:</a:t>
            </a:r>
          </a:p>
          <a:p>
            <a:pPr marL="171450" indent="-171450">
              <a:buFont typeface="Arial" panose="020B0604020202020204" pitchFamily="34" charset="0"/>
              <a:buChar char="•"/>
              <a:defRPr/>
            </a:pPr>
            <a:r>
              <a:rPr lang="en-GB" altLang="en-US" sz="1200" dirty="0">
                <a:solidFill>
                  <a:schemeClr val="tx1">
                    <a:lumMod val="65000"/>
                    <a:lumOff val="35000"/>
                  </a:schemeClr>
                </a:solidFill>
              </a:rPr>
              <a:t>a dorsal notochord (a solid tissue running along the back), </a:t>
            </a:r>
          </a:p>
          <a:p>
            <a:pPr marL="171450" indent="-171450">
              <a:buFont typeface="Arial" panose="020B0604020202020204" pitchFamily="34" charset="0"/>
              <a:buChar char="•"/>
              <a:defRPr/>
            </a:pPr>
            <a:r>
              <a:rPr lang="en-GB" altLang="en-US" sz="1200" dirty="0">
                <a:solidFill>
                  <a:schemeClr val="tx1">
                    <a:lumMod val="65000"/>
                    <a:lumOff val="35000"/>
                  </a:schemeClr>
                </a:solidFill>
              </a:rPr>
              <a:t>pharyngeal slits (which turn into gill slits in fish), </a:t>
            </a:r>
          </a:p>
          <a:p>
            <a:pPr marL="171450" indent="-171450">
              <a:buFont typeface="Arial" panose="020B0604020202020204" pitchFamily="34" charset="0"/>
              <a:buChar char="•"/>
              <a:defRPr/>
            </a:pPr>
            <a:r>
              <a:rPr lang="en-GB" altLang="en-US" sz="1200" dirty="0">
                <a:solidFill>
                  <a:schemeClr val="tx1">
                    <a:lumMod val="65000"/>
                    <a:lumOff val="35000"/>
                  </a:schemeClr>
                </a:solidFill>
              </a:rPr>
              <a:t>a dorsal nerve cord  </a:t>
            </a:r>
          </a:p>
          <a:p>
            <a:pPr marL="171450" indent="-171450">
              <a:buFont typeface="Arial" panose="020B0604020202020204" pitchFamily="34" charset="0"/>
              <a:buChar char="•"/>
              <a:defRPr/>
            </a:pPr>
            <a:r>
              <a:rPr lang="en-GB" altLang="en-US" sz="1200" dirty="0">
                <a:solidFill>
                  <a:schemeClr val="tx1">
                    <a:lumMod val="65000"/>
                    <a:lumOff val="35000"/>
                  </a:schemeClr>
                </a:solidFill>
              </a:rPr>
              <a:t>a tail that extends past the anus. </a:t>
            </a:r>
          </a:p>
          <a:p>
            <a:pPr marL="171450" indent="-171450">
              <a:buFont typeface="Arial" panose="020B0604020202020204" pitchFamily="34" charset="0"/>
              <a:buChar char="•"/>
              <a:defRPr/>
            </a:pPr>
            <a:r>
              <a:rPr lang="en-AU" altLang="en-US" sz="1200" dirty="0">
                <a:solidFill>
                  <a:schemeClr val="tx1">
                    <a:lumMod val="65000"/>
                    <a:lumOff val="35000"/>
                  </a:schemeClr>
                </a:solidFill>
              </a:rPr>
              <a:t>The embryos of the different vertebrates are very similar and show features that are not present in adults. </a:t>
            </a:r>
          </a:p>
          <a:p>
            <a:pPr marL="171450" indent="-171450">
              <a:buFont typeface="Arial" panose="020B0604020202020204" pitchFamily="34" charset="0"/>
              <a:buChar char="•"/>
              <a:defRPr/>
            </a:pPr>
            <a:r>
              <a:rPr lang="en-AU" altLang="en-US" sz="1200" dirty="0">
                <a:solidFill>
                  <a:schemeClr val="tx1">
                    <a:lumMod val="65000"/>
                    <a:lumOff val="35000"/>
                  </a:schemeClr>
                </a:solidFill>
              </a:rPr>
              <a:t>This suggests that these vertebrates evolved from a common aquatic ancestor, such as the crossopterygian fish.</a:t>
            </a:r>
          </a:p>
        </p:txBody>
      </p:sp>
    </p:spTree>
    <p:extLst>
      <p:ext uri="{BB962C8B-B14F-4D97-AF65-F5344CB8AC3E}">
        <p14:creationId xmlns:p14="http://schemas.microsoft.com/office/powerpoint/2010/main" val="320305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5535E-92B0-5845-B2A7-FC2028149F55}"/>
              </a:ext>
            </a:extLst>
          </p:cNvPr>
          <p:cNvCxnSpPr/>
          <p:nvPr/>
        </p:nvCxnSpPr>
        <p:spPr>
          <a:xfrm>
            <a:off x="2838694" y="171450"/>
            <a:ext cx="0" cy="6568397"/>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7</a:t>
            </a:fld>
            <a:endParaRPr lang="en-US"/>
          </a:p>
        </p:txBody>
      </p:sp>
      <p:cxnSp>
        <p:nvCxnSpPr>
          <p:cNvPr id="10" name="Straight Connector 9"/>
          <p:cNvCxnSpPr/>
          <p:nvPr/>
        </p:nvCxnSpPr>
        <p:spPr>
          <a:xfrm>
            <a:off x="85997" y="1771835"/>
            <a:ext cx="9448800" cy="64655"/>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55602" y="2388093"/>
            <a:ext cx="3873167" cy="568171"/>
          </a:xfrm>
          <a:prstGeom prst="rect">
            <a:avLst/>
          </a:prstGeom>
          <a:solidFill>
            <a:schemeClr val="bg1"/>
          </a:solidFill>
        </p:spPr>
        <p:txBody>
          <a:bodyPr wrap="square" rtlCol="0">
            <a:spAutoFit/>
          </a:bodyPr>
          <a:lstStyle/>
          <a:p>
            <a:endParaRPr lang="en-AU" dirty="0"/>
          </a:p>
        </p:txBody>
      </p:sp>
      <p:sp>
        <p:nvSpPr>
          <p:cNvPr id="19" name="Title 1">
            <a:extLst>
              <a:ext uri="{FF2B5EF4-FFF2-40B4-BE49-F238E27FC236}">
                <a16:creationId xmlns:a16="http://schemas.microsoft.com/office/drawing/2014/main" id="{77FBB2E9-FDE8-1B42-98FF-405793F6080F}"/>
              </a:ext>
            </a:extLst>
          </p:cNvPr>
          <p:cNvSpPr txBox="1">
            <a:spLocks/>
          </p:cNvSpPr>
          <p:nvPr/>
        </p:nvSpPr>
        <p:spPr>
          <a:xfrm>
            <a:off x="312710" y="160054"/>
            <a:ext cx="2299271"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p>
          <a:p>
            <a:pPr algn="ctr">
              <a:defRPr/>
            </a:pP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r>
              <a:rPr lang="en-AU" sz="1200" b="1" dirty="0">
                <a:solidFill>
                  <a:prstClr val="black"/>
                </a:solidFill>
                <a:latin typeface="Calibri" panose="020F0502020204030204" pitchFamily="34" charset="0"/>
                <a:cs typeface="Calibri" panose="020F0502020204030204" pitchFamily="34" charset="0"/>
              </a:rPr>
              <a:t>Define comparative anatomy</a:t>
            </a:r>
          </a:p>
        </p:txBody>
      </p:sp>
      <p:sp>
        <p:nvSpPr>
          <p:cNvPr id="20" name="Title 1">
            <a:extLst>
              <a:ext uri="{FF2B5EF4-FFF2-40B4-BE49-F238E27FC236}">
                <a16:creationId xmlns:a16="http://schemas.microsoft.com/office/drawing/2014/main" id="{F4836FFE-5D7D-8544-AB74-7852631EA352}"/>
              </a:ext>
            </a:extLst>
          </p:cNvPr>
          <p:cNvSpPr txBox="1">
            <a:spLocks/>
          </p:cNvSpPr>
          <p:nvPr/>
        </p:nvSpPr>
        <p:spPr>
          <a:xfrm>
            <a:off x="312710" y="2067799"/>
            <a:ext cx="2150458"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5:</a:t>
            </a:r>
            <a:r>
              <a:rPr lang="en-AU" sz="1200" b="1" dirty="0">
                <a:solidFill>
                  <a:prstClr val="black"/>
                </a:solidFill>
                <a:latin typeface="Calibri" panose="020F0502020204030204" pitchFamily="34" charset="0"/>
                <a:cs typeface="Calibri" panose="020F0502020204030204" pitchFamily="34" charset="0"/>
              </a:rPr>
              <a:t> </a:t>
            </a:r>
          </a:p>
          <a:p>
            <a:pPr algn="ctr">
              <a:defRPr/>
            </a:pPr>
            <a:endParaRPr lang="en-AU" sz="1200" b="1" dirty="0">
              <a:solidFill>
                <a:prstClr val="black"/>
              </a:solidFill>
              <a:latin typeface="Calibri" panose="020F0502020204030204" pitchFamily="34" charset="0"/>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Define Homologous structures</a:t>
            </a:r>
          </a:p>
        </p:txBody>
      </p:sp>
      <p:cxnSp>
        <p:nvCxnSpPr>
          <p:cNvPr id="22" name="Straight Connector 21">
            <a:extLst>
              <a:ext uri="{FF2B5EF4-FFF2-40B4-BE49-F238E27FC236}">
                <a16:creationId xmlns:a16="http://schemas.microsoft.com/office/drawing/2014/main" id="{E36AF202-B767-3B45-BEFE-AEA22710CC5F}"/>
              </a:ext>
            </a:extLst>
          </p:cNvPr>
          <p:cNvCxnSpPr/>
          <p:nvPr/>
        </p:nvCxnSpPr>
        <p:spPr>
          <a:xfrm>
            <a:off x="228600" y="3415562"/>
            <a:ext cx="9448800" cy="6465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6C0163A5-2629-2342-90E2-9D5498A27F03}"/>
              </a:ext>
            </a:extLst>
          </p:cNvPr>
          <p:cNvSpPr txBox="1">
            <a:spLocks/>
          </p:cNvSpPr>
          <p:nvPr/>
        </p:nvSpPr>
        <p:spPr>
          <a:xfrm>
            <a:off x="129742" y="3697614"/>
            <a:ext cx="2556514"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lgn="ct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6:</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b="1" dirty="0">
                <a:solidFill>
                  <a:prstClr val="black"/>
                </a:solidFill>
                <a:latin typeface="Impact" panose="020B0806030902050204"/>
              </a:rPr>
              <a:t> </a:t>
            </a:r>
          </a:p>
          <a:p>
            <a:pPr algn="ctr">
              <a:defRPr/>
            </a:pPr>
            <a:endParaRPr lang="en-AU" sz="1200" b="1" dirty="0">
              <a:solidFill>
                <a:prstClr val="black"/>
              </a:solidFill>
              <a:latin typeface="Impact" panose="020B0806030902050204"/>
              <a:cs typeface="Calibri" panose="020F0502020204030204" pitchFamily="34" charset="0"/>
            </a:endParaRPr>
          </a:p>
          <a:p>
            <a:pPr algn="ctr">
              <a:defRPr/>
            </a:pPr>
            <a:r>
              <a:rPr lang="en-AU" sz="1200" b="1" dirty="0">
                <a:solidFill>
                  <a:prstClr val="black"/>
                </a:solidFill>
                <a:latin typeface="Calibri" panose="020F0502020204030204" pitchFamily="34" charset="0"/>
                <a:cs typeface="Calibri" panose="020F0502020204030204" pitchFamily="34" charset="0"/>
              </a:rPr>
              <a:t>explain how is Comparative anatomy provides evidence for the theory of evolution</a:t>
            </a:r>
          </a:p>
        </p:txBody>
      </p:sp>
    </p:spTree>
    <p:extLst>
      <p:ext uri="{BB962C8B-B14F-4D97-AF65-F5344CB8AC3E}">
        <p14:creationId xmlns:p14="http://schemas.microsoft.com/office/powerpoint/2010/main" val="384174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8</a:t>
            </a:fld>
            <a:endParaRPr lang="en-US"/>
          </a:p>
        </p:txBody>
      </p:sp>
      <p:sp>
        <p:nvSpPr>
          <p:cNvPr id="14" name="Title 1">
            <a:extLst>
              <a:ext uri="{FF2B5EF4-FFF2-40B4-BE49-F238E27FC236}">
                <a16:creationId xmlns:a16="http://schemas.microsoft.com/office/drawing/2014/main" id="{96332643-03BD-E94A-814F-3B58EF481E8D}"/>
              </a:ext>
            </a:extLst>
          </p:cNvPr>
          <p:cNvSpPr txBox="1">
            <a:spLocks/>
          </p:cNvSpPr>
          <p:nvPr/>
        </p:nvSpPr>
        <p:spPr>
          <a:xfrm>
            <a:off x="167033" y="-333406"/>
            <a:ext cx="9039685"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1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pic>
        <p:nvPicPr>
          <p:cNvPr id="17" name="Picture 1">
            <a:extLst>
              <a:ext uri="{FF2B5EF4-FFF2-40B4-BE49-F238E27FC236}">
                <a16:creationId xmlns:a16="http://schemas.microsoft.com/office/drawing/2014/main" id="{E47D54D9-7D69-0F4F-BF55-CD1CF438C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42" y="1751564"/>
            <a:ext cx="4424183" cy="46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31645203-F42B-644B-A434-A36E8EADF00E}"/>
              </a:ext>
            </a:extLst>
          </p:cNvPr>
          <p:cNvGraphicFramePr>
            <a:graphicFrameLocks noGrp="1"/>
          </p:cNvGraphicFramePr>
          <p:nvPr>
            <p:extLst>
              <p:ext uri="{D42A27DB-BD31-4B8C-83A1-F6EECF244321}">
                <p14:modId xmlns:p14="http://schemas.microsoft.com/office/powerpoint/2010/main" val="588260697"/>
              </p:ext>
            </p:extLst>
          </p:nvPr>
        </p:nvGraphicFramePr>
        <p:xfrm>
          <a:off x="5142192" y="2399518"/>
          <a:ext cx="4573542" cy="3982323"/>
        </p:xfrm>
        <a:graphic>
          <a:graphicData uri="http://schemas.openxmlformats.org/drawingml/2006/table">
            <a:tbl>
              <a:tblPr firstRow="1" firstCol="1" bandRow="1">
                <a:tableStyleId>{5940675A-B579-460E-94D1-54222C63F5DA}</a:tableStyleId>
              </a:tblPr>
              <a:tblGrid>
                <a:gridCol w="900524">
                  <a:extLst>
                    <a:ext uri="{9D8B030D-6E8A-4147-A177-3AD203B41FA5}">
                      <a16:colId xmlns:a16="http://schemas.microsoft.com/office/drawing/2014/main" val="881717822"/>
                    </a:ext>
                  </a:extLst>
                </a:gridCol>
                <a:gridCol w="3673018">
                  <a:extLst>
                    <a:ext uri="{9D8B030D-6E8A-4147-A177-3AD203B41FA5}">
                      <a16:colId xmlns:a16="http://schemas.microsoft.com/office/drawing/2014/main" val="2458273002"/>
                    </a:ext>
                  </a:extLst>
                </a:gridCol>
              </a:tblGrid>
              <a:tr h="282155">
                <a:tc>
                  <a:txBody>
                    <a:bodyPr/>
                    <a:lstStyle/>
                    <a:p>
                      <a:r>
                        <a:rPr lang="en-AU" sz="1200">
                          <a:effectLst/>
                        </a:rPr>
                        <a:t>Animal</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r>
                        <a:rPr lang="en-AU" sz="1200">
                          <a:effectLst/>
                        </a:rPr>
                        <a:t>Primary Function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3440063930"/>
                  </a:ext>
                </a:extLst>
              </a:tr>
              <a:tr h="510540">
                <a:tc>
                  <a:txBody>
                    <a:bodyPr/>
                    <a:lstStyle/>
                    <a:p>
                      <a:r>
                        <a:rPr lang="en-AU" sz="1200" dirty="0">
                          <a:effectLst/>
                        </a:rPr>
                        <a:t>Human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r>
                        <a:rPr lang="en-AU" sz="1200">
                          <a:effectLst/>
                        </a:rPr>
                        <a:t>Using tools, grasping and holding objects</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1244220032"/>
                  </a:ext>
                </a:extLst>
              </a:tr>
              <a:tr h="510540">
                <a:tc>
                  <a:txBody>
                    <a:bodyPr/>
                    <a:lstStyle/>
                    <a:p>
                      <a:r>
                        <a:rPr lang="en-AU" sz="1200" dirty="0">
                          <a:effectLst/>
                        </a:rPr>
                        <a:t>Frog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2223363937"/>
                  </a:ext>
                </a:extLst>
              </a:tr>
              <a:tr h="542137">
                <a:tc>
                  <a:txBody>
                    <a:bodyPr/>
                    <a:lstStyle/>
                    <a:p>
                      <a:r>
                        <a:rPr lang="en-AU" sz="1200" dirty="0">
                          <a:effectLst/>
                        </a:rPr>
                        <a:t>Lizard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ctr"/>
                      <a:r>
                        <a:rPr lang="en-AU"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3326729336"/>
                  </a:ext>
                </a:extLst>
              </a:tr>
              <a:tr h="542137">
                <a:tc>
                  <a:txBody>
                    <a:bodyPr/>
                    <a:lstStyle/>
                    <a:p>
                      <a:r>
                        <a:rPr lang="en-AU" sz="1200" dirty="0">
                          <a:effectLst/>
                        </a:rPr>
                        <a:t>Bird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ctr"/>
                      <a:r>
                        <a:rPr lang="en-AU" sz="1200" dirty="0">
                          <a:effectLs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1507884785"/>
                  </a:ext>
                </a:extLst>
              </a:tr>
              <a:tr h="510540">
                <a:tc>
                  <a:txBody>
                    <a:bodyPr/>
                    <a:lstStyle/>
                    <a:p>
                      <a:r>
                        <a:rPr lang="en-AU" sz="1200" dirty="0">
                          <a:effectLst/>
                        </a:rPr>
                        <a:t>Bat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ctr"/>
                      <a:r>
                        <a:rPr lang="en-AU" sz="1200" dirty="0">
                          <a:effectLs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2971407825"/>
                  </a:ext>
                </a:extLst>
              </a:tr>
              <a:tr h="542137">
                <a:tc>
                  <a:txBody>
                    <a:bodyPr/>
                    <a:lstStyle/>
                    <a:p>
                      <a:r>
                        <a:rPr lang="en-AU" sz="1200" dirty="0">
                          <a:effectLst/>
                        </a:rPr>
                        <a:t>Whale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ctr"/>
                      <a:r>
                        <a:rPr lang="en-AU" sz="1200">
                          <a:effectLst/>
                        </a:rPr>
                        <a:t> </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2625492659"/>
                  </a:ext>
                </a:extLst>
              </a:tr>
              <a:tr h="542137">
                <a:tc>
                  <a:txBody>
                    <a:bodyPr/>
                    <a:lstStyle/>
                    <a:p>
                      <a:r>
                        <a:rPr lang="en-AU" sz="1200" dirty="0">
                          <a:effectLst/>
                        </a:rPr>
                        <a:t>Cat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ctr"/>
                      <a:r>
                        <a:rPr lang="en-AU" sz="1200" dirty="0">
                          <a:effectLs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extLst>
                  <a:ext uri="{0D108BD9-81ED-4DB2-BD59-A6C34878D82A}">
                    <a16:rowId xmlns:a16="http://schemas.microsoft.com/office/drawing/2014/main" val="3444774713"/>
                  </a:ext>
                </a:extLst>
              </a:tr>
            </a:tbl>
          </a:graphicData>
        </a:graphic>
      </p:graphicFrame>
      <p:sp>
        <p:nvSpPr>
          <p:cNvPr id="18" name="TextBox 17">
            <a:extLst>
              <a:ext uri="{FF2B5EF4-FFF2-40B4-BE49-F238E27FC236}">
                <a16:creationId xmlns:a16="http://schemas.microsoft.com/office/drawing/2014/main" id="{BF673394-8335-944A-BE7B-2EC3B46DE9D0}"/>
              </a:ext>
            </a:extLst>
          </p:cNvPr>
          <p:cNvSpPr txBox="1"/>
          <p:nvPr/>
        </p:nvSpPr>
        <p:spPr>
          <a:xfrm>
            <a:off x="4953000" y="2042932"/>
            <a:ext cx="4951926" cy="276999"/>
          </a:xfrm>
          <a:prstGeom prst="rect">
            <a:avLst/>
          </a:prstGeom>
          <a:noFill/>
        </p:spPr>
        <p:txBody>
          <a:bodyPr wrap="square">
            <a:spAutoFit/>
          </a:bodyPr>
          <a:lstStyle/>
          <a:p>
            <a:pPr>
              <a:spcBef>
                <a:spcPts val="1200"/>
              </a:spcBef>
            </a:pPr>
            <a:r>
              <a:rPr lang="en-AU" sz="1200" b="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For each animal, indicate what type of movement the limb is responsible for</a:t>
            </a:r>
          </a:p>
        </p:txBody>
      </p:sp>
    </p:spTree>
    <p:extLst>
      <p:ext uri="{BB962C8B-B14F-4D97-AF65-F5344CB8AC3E}">
        <p14:creationId xmlns:p14="http://schemas.microsoft.com/office/powerpoint/2010/main" val="384096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133BD5F-D29E-1D4B-A1E0-741FEF5A1E26}"/>
              </a:ext>
            </a:extLst>
          </p:cNvPr>
          <p:cNvSpPr>
            <a:spLocks noGrp="1" noChangeArrowheads="1"/>
          </p:cNvSpPr>
          <p:nvPr>
            <p:ph type="title"/>
          </p:nvPr>
        </p:nvSpPr>
        <p:spPr>
          <a:xfrm>
            <a:off x="567561" y="4068650"/>
            <a:ext cx="1854226" cy="685800"/>
          </a:xfrm>
        </p:spPr>
        <p:txBody>
          <a:bodyPr>
            <a:noAutofit/>
          </a:bodyPr>
          <a:lstStyle/>
          <a:p>
            <a:pPr algn="ctr">
              <a:lnSpc>
                <a:spcPct val="100000"/>
              </a:lnSpc>
              <a:defRPr/>
            </a:pPr>
            <a:r>
              <a:rPr lang="en-AU" sz="1200" b="1" dirty="0">
                <a:latin typeface="+mn-lt"/>
              </a:rPr>
              <a:t/>
            </a:r>
            <a:br>
              <a:rPr lang="en-AU" sz="1200" b="1" dirty="0">
                <a:latin typeface="+mn-lt"/>
              </a:rPr>
            </a:br>
            <a:r>
              <a:rPr lang="en-AU" sz="1200" dirty="0">
                <a:latin typeface="Calibri" panose="020F0502020204030204" pitchFamily="34" charset="0"/>
                <a:ea typeface="Calibri" panose="020F0502020204030204" pitchFamily="34" charset="0"/>
                <a:cs typeface="Times New Roman" panose="02020603050405020304" pitchFamily="18" charset="0"/>
              </a:rPr>
              <a:t/>
            </a:r>
            <a:br>
              <a:rPr lang="en-AU" sz="1200" dirty="0">
                <a:latin typeface="Calibri" panose="020F0502020204030204" pitchFamily="34" charset="0"/>
                <a:ea typeface="Calibri" panose="020F0502020204030204" pitchFamily="34" charset="0"/>
                <a:cs typeface="Times New Roman" panose="02020603050405020304" pitchFamily="18" charset="0"/>
              </a:rPr>
            </a:br>
            <a:endParaRPr lang="en-AU" altLang="en-US" sz="1200" b="1" dirty="0"/>
          </a:p>
        </p:txBody>
      </p:sp>
      <p:sp>
        <p:nvSpPr>
          <p:cNvPr id="3" name="TextBox 2"/>
          <p:cNvSpPr txBox="1"/>
          <p:nvPr/>
        </p:nvSpPr>
        <p:spPr>
          <a:xfrm>
            <a:off x="4132636" y="4201983"/>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38" name="TextBox 37"/>
          <p:cNvSpPr txBox="1"/>
          <p:nvPr/>
        </p:nvSpPr>
        <p:spPr>
          <a:xfrm>
            <a:off x="5731456" y="4175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4" name="TextBox 43"/>
          <p:cNvSpPr txBox="1"/>
          <p:nvPr/>
        </p:nvSpPr>
        <p:spPr>
          <a:xfrm>
            <a:off x="7330276" y="4159848"/>
            <a:ext cx="1028700" cy="461665"/>
          </a:xfrm>
          <a:prstGeom prst="rect">
            <a:avLst/>
          </a:prstGeom>
          <a:solidFill>
            <a:schemeClr val="bg1"/>
          </a:solidFill>
        </p:spPr>
        <p:txBody>
          <a:bodyPr wrap="square" rtlCol="0">
            <a:spAutoFit/>
          </a:bodyPr>
          <a:lstStyle/>
          <a:p>
            <a:endParaRPr lang="en-AU" sz="1200" dirty="0"/>
          </a:p>
          <a:p>
            <a:endParaRPr lang="en-AU" sz="1200" dirty="0"/>
          </a:p>
        </p:txBody>
      </p:sp>
      <p:sp>
        <p:nvSpPr>
          <p:cNvPr id="4" name="Slide Number Placeholder 3"/>
          <p:cNvSpPr>
            <a:spLocks noGrp="1"/>
          </p:cNvSpPr>
          <p:nvPr>
            <p:ph type="sldNum" sz="quarter" idx="12"/>
          </p:nvPr>
        </p:nvSpPr>
        <p:spPr/>
        <p:txBody>
          <a:bodyPr/>
          <a:lstStyle/>
          <a:p>
            <a:fld id="{06596AD7-E705-174C-AC2D-DCA4C4FE75D4}" type="slidenum">
              <a:rPr lang="en-US" smtClean="0"/>
              <a:t>9</a:t>
            </a:fld>
            <a:endParaRPr lang="en-US"/>
          </a:p>
        </p:txBody>
      </p:sp>
      <p:sp>
        <p:nvSpPr>
          <p:cNvPr id="14" name="Title 1">
            <a:extLst>
              <a:ext uri="{FF2B5EF4-FFF2-40B4-BE49-F238E27FC236}">
                <a16:creationId xmlns:a16="http://schemas.microsoft.com/office/drawing/2014/main" id="{96332643-03BD-E94A-814F-3B58EF481E8D}"/>
              </a:ext>
            </a:extLst>
          </p:cNvPr>
          <p:cNvSpPr txBox="1">
            <a:spLocks/>
          </p:cNvSpPr>
          <p:nvPr/>
        </p:nvSpPr>
        <p:spPr>
          <a:xfrm>
            <a:off x="167033" y="-333406"/>
            <a:ext cx="9039685" cy="1492132"/>
          </a:xfrm>
          <a:prstGeom prst="rect">
            <a:avLst/>
          </a:prstGeom>
        </p:spPr>
        <p:txBody>
          <a:bodyPr anchor="ctr"/>
          <a:lstStyle>
            <a:lvl1pPr algn="l" defTabSz="914400" rtl="0" eaLnBrk="1" latinLnBrk="0" hangingPunct="1">
              <a:lnSpc>
                <a:spcPct val="90000"/>
              </a:lnSpc>
              <a:spcBef>
                <a:spcPct val="0"/>
              </a:spcBef>
              <a:buNone/>
              <a:defRPr sz="4400" kern="1200" cap="all" spc="150" baseline="0">
                <a:solidFill>
                  <a:schemeClr val="tx1"/>
                </a:solidFill>
                <a:latin typeface="+mj-lt"/>
                <a:ea typeface="+mj-ea"/>
                <a:cs typeface="+mj-cs"/>
              </a:defRPr>
            </a:lvl1pPr>
          </a:lstStyle>
          <a:p>
            <a:pPr>
              <a:defRPr/>
            </a:pPr>
            <a:r>
              <a:rPr lang="en-AU" sz="1200" b="1"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7:</a:t>
            </a:r>
            <a:r>
              <a:rPr lang="en-AU"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Describe examples of </a:t>
            </a:r>
            <a:r>
              <a:rPr lang="en-AU" sz="1200" b="1" dirty="0">
                <a:solidFill>
                  <a:prstClr val="black"/>
                </a:solidFill>
                <a:latin typeface="Calibri" panose="020F0502020204030204" pitchFamily="34" charset="0"/>
                <a:cs typeface="Calibri" panose="020F0502020204030204" pitchFamily="34" charset="0"/>
              </a:rPr>
              <a:t>Comparative anatomy and explain how they provide evidence of evolution</a:t>
            </a:r>
          </a:p>
        </p:txBody>
      </p:sp>
      <p:graphicFrame>
        <p:nvGraphicFramePr>
          <p:cNvPr id="2" name="Table 1">
            <a:extLst>
              <a:ext uri="{FF2B5EF4-FFF2-40B4-BE49-F238E27FC236}">
                <a16:creationId xmlns:a16="http://schemas.microsoft.com/office/drawing/2014/main" id="{CA2A7220-F992-ED4E-B4F9-B0CD02EB13BD}"/>
              </a:ext>
            </a:extLst>
          </p:cNvPr>
          <p:cNvGraphicFramePr>
            <a:graphicFrameLocks noGrp="1"/>
          </p:cNvGraphicFramePr>
          <p:nvPr>
            <p:extLst>
              <p:ext uri="{D42A27DB-BD31-4B8C-83A1-F6EECF244321}">
                <p14:modId xmlns:p14="http://schemas.microsoft.com/office/powerpoint/2010/main" val="1854142917"/>
              </p:ext>
            </p:extLst>
          </p:nvPr>
        </p:nvGraphicFramePr>
        <p:xfrm>
          <a:off x="831582" y="1287188"/>
          <a:ext cx="8033018" cy="4132812"/>
        </p:xfrm>
        <a:graphic>
          <a:graphicData uri="http://schemas.openxmlformats.org/drawingml/2006/table">
            <a:tbl>
              <a:tblPr firstRow="1" firstCol="1" bandRow="1">
                <a:tableStyleId>{5940675A-B579-460E-94D1-54222C63F5DA}</a:tableStyleId>
              </a:tblPr>
              <a:tblGrid>
                <a:gridCol w="803542">
                  <a:extLst>
                    <a:ext uri="{9D8B030D-6E8A-4147-A177-3AD203B41FA5}">
                      <a16:colId xmlns:a16="http://schemas.microsoft.com/office/drawing/2014/main" val="1551065955"/>
                    </a:ext>
                  </a:extLst>
                </a:gridCol>
                <a:gridCol w="3469882">
                  <a:extLst>
                    <a:ext uri="{9D8B030D-6E8A-4147-A177-3AD203B41FA5}">
                      <a16:colId xmlns:a16="http://schemas.microsoft.com/office/drawing/2014/main" val="2709256570"/>
                    </a:ext>
                  </a:extLst>
                </a:gridCol>
                <a:gridCol w="3759594">
                  <a:extLst>
                    <a:ext uri="{9D8B030D-6E8A-4147-A177-3AD203B41FA5}">
                      <a16:colId xmlns:a16="http://schemas.microsoft.com/office/drawing/2014/main" val="1013778987"/>
                    </a:ext>
                  </a:extLst>
                </a:gridCol>
              </a:tblGrid>
              <a:tr h="133802">
                <a:tc>
                  <a:txBody>
                    <a:bodyPr/>
                    <a:lstStyle/>
                    <a:p>
                      <a:pPr algn="l"/>
                      <a:r>
                        <a:rPr lang="en-AU" sz="1200">
                          <a:effectLst/>
                        </a:rPr>
                        <a:t>Animal</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0176" marR="50176" marT="0" marB="0"/>
                </a:tc>
                <a:tc>
                  <a:txBody>
                    <a:bodyPr/>
                    <a:lstStyle/>
                    <a:p>
                      <a:pPr algn="l"/>
                      <a:r>
                        <a:rPr lang="en-AU" sz="1200">
                          <a:effectLst/>
                        </a:rPr>
                        <a:t>Comparison to Human forearm in form</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0176" marR="50176" marT="0" marB="0"/>
                </a:tc>
                <a:tc>
                  <a:txBody>
                    <a:bodyPr/>
                    <a:lstStyle/>
                    <a:p>
                      <a:pPr algn="l"/>
                      <a:r>
                        <a:rPr lang="en-AU" sz="1200">
                          <a:effectLst/>
                        </a:rPr>
                        <a:t>Comparison to Human Arm in function</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50176" marR="50176" marT="0" marB="0"/>
                </a:tc>
                <a:extLst>
                  <a:ext uri="{0D108BD9-81ED-4DB2-BD59-A6C34878D82A}">
                    <a16:rowId xmlns:a16="http://schemas.microsoft.com/office/drawing/2014/main" val="1540965958"/>
                  </a:ext>
                </a:extLst>
              </a:tr>
              <a:tr h="658322">
                <a:tc>
                  <a:txBody>
                    <a:bodyPr/>
                    <a:lstStyle/>
                    <a:p>
                      <a:r>
                        <a:rPr lang="en-AU" sz="1200" dirty="0">
                          <a:effectLst/>
                        </a:rPr>
                        <a:t>Frog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tc>
                  <a:txBody>
                    <a:bodyPr/>
                    <a:lstStyle/>
                    <a:p>
                      <a:pPr algn="l">
                        <a:spcBef>
                          <a:spcPts val="1200"/>
                        </a:spcBef>
                      </a:pPr>
                      <a:r>
                        <a:rPr lang="en-AU" sz="1200" kern="0" dirty="0">
                          <a:effectLst/>
                        </a:rPr>
                        <a:t> </a:t>
                      </a:r>
                      <a:endParaRPr lang="en-AU" sz="12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extLst>
                  <a:ext uri="{0D108BD9-81ED-4DB2-BD59-A6C34878D82A}">
                    <a16:rowId xmlns:a16="http://schemas.microsoft.com/office/drawing/2014/main" val="146982542"/>
                  </a:ext>
                </a:extLst>
              </a:tr>
              <a:tr h="658322">
                <a:tc>
                  <a:txBody>
                    <a:bodyPr/>
                    <a:lstStyle/>
                    <a:p>
                      <a:r>
                        <a:rPr lang="en-AU" sz="1200" dirty="0">
                          <a:effectLst/>
                        </a:rPr>
                        <a:t>Lizard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extLst>
                  <a:ext uri="{0D108BD9-81ED-4DB2-BD59-A6C34878D82A}">
                    <a16:rowId xmlns:a16="http://schemas.microsoft.com/office/drawing/2014/main" val="660396978"/>
                  </a:ext>
                </a:extLst>
              </a:tr>
              <a:tr h="658322">
                <a:tc>
                  <a:txBody>
                    <a:bodyPr/>
                    <a:lstStyle/>
                    <a:p>
                      <a:r>
                        <a:rPr lang="en-AU" sz="1200" dirty="0">
                          <a:effectLst/>
                        </a:rPr>
                        <a:t>Bird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l">
                        <a:spcBef>
                          <a:spcPts val="1200"/>
                        </a:spcBef>
                      </a:pPr>
                      <a:r>
                        <a:rPr lang="en-AU" sz="1200" kern="0" dirty="0">
                          <a:effectLst/>
                        </a:rPr>
                        <a:t> </a:t>
                      </a:r>
                      <a:endParaRPr lang="en-AU" sz="12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extLst>
                  <a:ext uri="{0D108BD9-81ED-4DB2-BD59-A6C34878D82A}">
                    <a16:rowId xmlns:a16="http://schemas.microsoft.com/office/drawing/2014/main" val="2869444065"/>
                  </a:ext>
                </a:extLst>
              </a:tr>
              <a:tr h="658322">
                <a:tc>
                  <a:txBody>
                    <a:bodyPr/>
                    <a:lstStyle/>
                    <a:p>
                      <a:r>
                        <a:rPr lang="en-AU" sz="1200" dirty="0">
                          <a:effectLst/>
                        </a:rPr>
                        <a:t>Bat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extLst>
                  <a:ext uri="{0D108BD9-81ED-4DB2-BD59-A6C34878D82A}">
                    <a16:rowId xmlns:a16="http://schemas.microsoft.com/office/drawing/2014/main" val="1867413906"/>
                  </a:ext>
                </a:extLst>
              </a:tr>
              <a:tr h="658322">
                <a:tc>
                  <a:txBody>
                    <a:bodyPr/>
                    <a:lstStyle/>
                    <a:p>
                      <a:r>
                        <a:rPr lang="en-AU" sz="1200" dirty="0">
                          <a:effectLst/>
                        </a:rPr>
                        <a:t>Whale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AU" sz="1200" kern="0" dirty="0">
                          <a:effectLst/>
                        </a:rPr>
                        <a:t> </a:t>
                      </a:r>
                      <a:r>
                        <a:rPr lang="en-AU" sz="1200" dirty="0">
                          <a:effectLst/>
                        </a:rPr>
                        <a:t>Whale has a much shorter &amp; thicker humerus, radius &amp; ulna. Much longer metacarpals. Thumb has been shortened to a stub</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76" marR="50176" marT="0" marB="0"/>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AU" sz="1200" kern="0" dirty="0">
                          <a:effectLst/>
                        </a:rPr>
                        <a:t> </a:t>
                      </a:r>
                      <a:r>
                        <a:rPr lang="en-AU" sz="1200" dirty="0">
                          <a:effectLst/>
                        </a:rPr>
                        <a:t>The whale fin needs to be longer to help in movement through water. Thumbs are not necessary as </a:t>
                      </a:r>
                      <a:r>
                        <a:rPr lang="en-AU" sz="1200" dirty="0" err="1">
                          <a:effectLst/>
                        </a:rPr>
                        <a:t>fiins</a:t>
                      </a:r>
                      <a:r>
                        <a:rPr lang="en-AU" sz="1200" dirty="0">
                          <a:effectLst/>
                        </a:rPr>
                        <a:t> are not used for grasping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176" marR="50176" marT="0" marB="0"/>
                </a:tc>
                <a:extLst>
                  <a:ext uri="{0D108BD9-81ED-4DB2-BD59-A6C34878D82A}">
                    <a16:rowId xmlns:a16="http://schemas.microsoft.com/office/drawing/2014/main" val="638126582"/>
                  </a:ext>
                </a:extLst>
              </a:tr>
              <a:tr h="658322">
                <a:tc>
                  <a:txBody>
                    <a:bodyPr/>
                    <a:lstStyle/>
                    <a:p>
                      <a:r>
                        <a:rPr lang="en-AU" sz="1200" dirty="0">
                          <a:effectLst/>
                        </a:rPr>
                        <a:t>Cat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868" marR="59868" marT="0" marB="0"/>
                </a:tc>
                <a:tc>
                  <a:txBody>
                    <a:bodyPr/>
                    <a:lstStyle/>
                    <a:p>
                      <a:pPr algn="l">
                        <a:spcBef>
                          <a:spcPts val="1200"/>
                        </a:spcBef>
                      </a:pPr>
                      <a:r>
                        <a:rPr lang="en-AU" sz="1200" kern="0">
                          <a:effectLst/>
                        </a:rPr>
                        <a:t> </a:t>
                      </a:r>
                      <a:endParaRPr lang="en-AU" sz="12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tc>
                  <a:txBody>
                    <a:bodyPr/>
                    <a:lstStyle/>
                    <a:p>
                      <a:pPr algn="l">
                        <a:spcBef>
                          <a:spcPts val="1200"/>
                        </a:spcBef>
                      </a:pPr>
                      <a:r>
                        <a:rPr lang="en-AU" sz="1200" kern="0" dirty="0">
                          <a:effectLst/>
                        </a:rPr>
                        <a:t> </a:t>
                      </a:r>
                      <a:endParaRPr lang="en-AU" sz="12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176" marR="50176" marT="0" marB="0"/>
                </a:tc>
                <a:extLst>
                  <a:ext uri="{0D108BD9-81ED-4DB2-BD59-A6C34878D82A}">
                    <a16:rowId xmlns:a16="http://schemas.microsoft.com/office/drawing/2014/main" val="2222579602"/>
                  </a:ext>
                </a:extLst>
              </a:tr>
            </a:tbl>
          </a:graphicData>
        </a:graphic>
      </p:graphicFrame>
      <p:sp>
        <p:nvSpPr>
          <p:cNvPr id="13" name="TextBox 12">
            <a:extLst>
              <a:ext uri="{FF2B5EF4-FFF2-40B4-BE49-F238E27FC236}">
                <a16:creationId xmlns:a16="http://schemas.microsoft.com/office/drawing/2014/main" id="{29663FD6-5773-274E-A88C-34FF2A26BEE7}"/>
              </a:ext>
            </a:extLst>
          </p:cNvPr>
          <p:cNvSpPr txBox="1"/>
          <p:nvPr/>
        </p:nvSpPr>
        <p:spPr>
          <a:xfrm>
            <a:off x="777379" y="881727"/>
            <a:ext cx="8429339" cy="276999"/>
          </a:xfrm>
          <a:prstGeom prst="rect">
            <a:avLst/>
          </a:prstGeom>
          <a:noFill/>
        </p:spPr>
        <p:txBody>
          <a:bodyPr wrap="square">
            <a:spAutoFit/>
          </a:bodyPr>
          <a:lstStyle/>
          <a:p>
            <a:pPr>
              <a:spcBef>
                <a:spcPts val="1200"/>
              </a:spcBef>
            </a:pPr>
            <a:r>
              <a:rPr lang="en-AU" sz="1200" b="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Compare the skeletal structure of each limb to the human arm. Relate the differences you see in</a:t>
            </a:r>
            <a:r>
              <a:rPr lang="en-AU" sz="1200" b="1" i="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 form</a:t>
            </a:r>
            <a:r>
              <a:rPr lang="en-AU" sz="1200" b="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 to the differences in </a:t>
            </a:r>
            <a:r>
              <a:rPr lang="en-AU" sz="1200" b="1" i="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function</a:t>
            </a:r>
            <a:r>
              <a:rPr lang="en-AU" sz="1200" b="1" kern="0" dirty="0">
                <a:solidFill>
                  <a:srgbClr val="2F5496"/>
                </a:solidFill>
                <a:effectLst/>
                <a:latin typeface="Calibri Light"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54699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F63EC6E249DE43B3ABB3D14114859B" ma:contentTypeVersion="12" ma:contentTypeDescription="Create a new document." ma:contentTypeScope="" ma:versionID="67ac3a3476370aac60a797ef1025d484">
  <xsd:schema xmlns:xsd="http://www.w3.org/2001/XMLSchema" xmlns:xs="http://www.w3.org/2001/XMLSchema" xmlns:p="http://schemas.microsoft.com/office/2006/metadata/properties" xmlns:ns3="081ed5ae-0fcf-45ca-9e0f-fbac52cb9237" xmlns:ns4="8b1aca62-d085-4da7-a399-d54bef97b080" targetNamespace="http://schemas.microsoft.com/office/2006/metadata/properties" ma:root="true" ma:fieldsID="b08b3441d54ae53a7cc98696711686b6" ns3:_="" ns4:_="">
    <xsd:import namespace="081ed5ae-0fcf-45ca-9e0f-fbac52cb9237"/>
    <xsd:import namespace="8b1aca62-d085-4da7-a399-d54bef97b08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1ed5ae-0fcf-45ca-9e0f-fbac52cb9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1aca62-d085-4da7-a399-d54bef97b0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32581C-D4F1-46D1-9524-8A00F8855869}">
  <ds:schemaRefs>
    <ds:schemaRef ds:uri="http://schemas.microsoft.com/office/2006/documentManagement/types"/>
    <ds:schemaRef ds:uri="http://purl.org/dc/dcmitype/"/>
    <ds:schemaRef ds:uri="http://purl.org/dc/terms/"/>
    <ds:schemaRef ds:uri="081ed5ae-0fcf-45ca-9e0f-fbac52cb9237"/>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8b1aca62-d085-4da7-a399-d54bef97b080"/>
    <ds:schemaRef ds:uri="http://www.w3.org/XML/1998/namespace"/>
  </ds:schemaRefs>
</ds:datastoreItem>
</file>

<file path=customXml/itemProps2.xml><?xml version="1.0" encoding="utf-8"?>
<ds:datastoreItem xmlns:ds="http://schemas.openxmlformats.org/officeDocument/2006/customXml" ds:itemID="{63E01CA0-3B8E-49EE-9D81-63F370932A1A}">
  <ds:schemaRefs>
    <ds:schemaRef ds:uri="http://schemas.microsoft.com/sharepoint/v3/contenttype/forms"/>
  </ds:schemaRefs>
</ds:datastoreItem>
</file>

<file path=customXml/itemProps3.xml><?xml version="1.0" encoding="utf-8"?>
<ds:datastoreItem xmlns:ds="http://schemas.openxmlformats.org/officeDocument/2006/customXml" ds:itemID="{753981AD-6354-4DAC-AEC8-ACA8728D6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1ed5ae-0fcf-45ca-9e0f-fbac52cb9237"/>
    <ds:schemaRef ds:uri="8b1aca62-d085-4da7-a399-d54bef97b0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1101</TotalTime>
  <Words>2041</Words>
  <Application>Microsoft Office PowerPoint</Application>
  <PresentationFormat>A4 Paper (210x297 mm)</PresentationFormat>
  <Paragraphs>365</Paragraphs>
  <Slides>37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MS PGothic</vt:lpstr>
      <vt:lpstr>Arial</vt:lpstr>
      <vt:lpstr>Calibri</vt:lpstr>
      <vt:lpstr>Calibri Light</vt:lpstr>
      <vt:lpstr>Elephant Pro</vt:lpstr>
      <vt:lpstr>Gill Sans MT</vt:lpstr>
      <vt:lpstr>Helvetica</vt:lpstr>
      <vt:lpstr>Impact</vt:lpstr>
      <vt:lpstr>Lucida Console</vt:lpstr>
      <vt:lpstr>Times New Roman</vt:lpstr>
      <vt:lpstr>Office Theme</vt:lpstr>
      <vt:lpstr>Evidence of the Theory of Evolution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Heredity Notes</dc:title>
  <dc:creator>RAYNER Elizabeth [Rossmoyne Senior High School]</dc:creator>
  <cp:lastModifiedBy>RAYNER Elizabeth [Rossmoyne Senior High School]</cp:lastModifiedBy>
  <cp:revision>37</cp:revision>
  <cp:lastPrinted>2022-04-27T01:10:28Z</cp:lastPrinted>
  <dcterms:created xsi:type="dcterms:W3CDTF">2022-01-25T02:40:38Z</dcterms:created>
  <dcterms:modified xsi:type="dcterms:W3CDTF">2022-05-03T23:59:29Z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0x0101004FF63EC6E249DE43B3ABB3D14114859B</vt:lpwstr>
  </property>
</Properties>
</file>